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88" r:id="rId4"/>
    <p:sldId id="260" r:id="rId5"/>
    <p:sldId id="261" r:id="rId6"/>
    <p:sldId id="262" r:id="rId7"/>
    <p:sldId id="264" r:id="rId8"/>
    <p:sldId id="269" r:id="rId9"/>
    <p:sldId id="272" r:id="rId10"/>
    <p:sldId id="265" r:id="rId11"/>
    <p:sldId id="273" r:id="rId12"/>
    <p:sldId id="267"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5E91FC-77FC-4D91-A465-F593B91D4920}" v="49" dt="2023-05-14T17:12:57.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65"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uan" userId="cc3c8a264b585d90" providerId="LiveId" clId="{8E5E91FC-77FC-4D91-A465-F593B91D4920}"/>
    <pc:docChg chg="undo redo custSel addSld delSld modSld sldOrd">
      <pc:chgData name="Nguyen Thuan" userId="cc3c8a264b585d90" providerId="LiveId" clId="{8E5E91FC-77FC-4D91-A465-F593B91D4920}" dt="2023-05-16T14:22:18.897" v="1147"/>
      <pc:docMkLst>
        <pc:docMk/>
      </pc:docMkLst>
      <pc:sldChg chg="addSp delSp modSp mod setBg modAnim">
        <pc:chgData name="Nguyen Thuan" userId="cc3c8a264b585d90" providerId="LiveId" clId="{8E5E91FC-77FC-4D91-A465-F593B91D4920}" dt="2023-05-14T17:12:57.531" v="1073"/>
        <pc:sldMkLst>
          <pc:docMk/>
          <pc:sldMk cId="730057245" sldId="256"/>
        </pc:sldMkLst>
        <pc:spChg chg="mod">
          <ac:chgData name="Nguyen Thuan" userId="cc3c8a264b585d90" providerId="LiveId" clId="{8E5E91FC-77FC-4D91-A465-F593B91D4920}" dt="2023-05-14T14:57:00.721" v="860" actId="26606"/>
          <ac:spMkLst>
            <pc:docMk/>
            <pc:sldMk cId="730057245" sldId="256"/>
            <ac:spMk id="2" creationId="{3B14A5CE-2E18-8968-6D99-77C8EA0C6494}"/>
          </ac:spMkLst>
        </pc:spChg>
        <pc:spChg chg="add del">
          <ac:chgData name="Nguyen Thuan" userId="cc3c8a264b585d90" providerId="LiveId" clId="{8E5E91FC-77FC-4D91-A465-F593B91D4920}" dt="2023-05-14T14:56:51.883" v="858" actId="26606"/>
          <ac:spMkLst>
            <pc:docMk/>
            <pc:sldMk cId="730057245" sldId="256"/>
            <ac:spMk id="8" creationId="{9B7AD9F6-8CE7-4299-8FC6-328F4DCD3FF9}"/>
          </ac:spMkLst>
        </pc:spChg>
        <pc:spChg chg="add del">
          <ac:chgData name="Nguyen Thuan" userId="cc3c8a264b585d90" providerId="LiveId" clId="{8E5E91FC-77FC-4D91-A465-F593B91D4920}" dt="2023-05-14T14:56:51.883" v="858" actId="26606"/>
          <ac:spMkLst>
            <pc:docMk/>
            <pc:sldMk cId="730057245" sldId="256"/>
            <ac:spMk id="10" creationId="{82580482-BA80-420A-8A05-C58E97F26B21}"/>
          </ac:spMkLst>
        </pc:spChg>
        <pc:spChg chg="add del">
          <ac:chgData name="Nguyen Thuan" userId="cc3c8a264b585d90" providerId="LiveId" clId="{8E5E91FC-77FC-4D91-A465-F593B91D4920}" dt="2023-05-14T14:57:00.721" v="860" actId="26606"/>
          <ac:spMkLst>
            <pc:docMk/>
            <pc:sldMk cId="730057245" sldId="256"/>
            <ac:spMk id="15" creationId="{42C138A0-F8A6-4698-8710-6453CC230F98}"/>
          </ac:spMkLst>
        </pc:spChg>
        <pc:spChg chg="add del">
          <ac:chgData name="Nguyen Thuan" userId="cc3c8a264b585d90" providerId="LiveId" clId="{8E5E91FC-77FC-4D91-A465-F593B91D4920}" dt="2023-05-14T14:57:00.721" v="860" actId="26606"/>
          <ac:spMkLst>
            <pc:docMk/>
            <pc:sldMk cId="730057245" sldId="256"/>
            <ac:spMk id="22" creationId="{19C9EAEA-39D0-4B0E-A0EB-51E7B26740B1}"/>
          </ac:spMkLst>
        </pc:spChg>
        <pc:spChg chg="add del">
          <ac:chgData name="Nguyen Thuan" userId="cc3c8a264b585d90" providerId="LiveId" clId="{8E5E91FC-77FC-4D91-A465-F593B91D4920}" dt="2023-05-14T14:57:00.721" v="860" actId="26606"/>
          <ac:spMkLst>
            <pc:docMk/>
            <pc:sldMk cId="730057245" sldId="256"/>
            <ac:spMk id="24" creationId="{3873B707-463F-40B0-8227-E8CC6C67EB25}"/>
          </ac:spMkLst>
        </pc:spChg>
        <pc:spChg chg="add">
          <ac:chgData name="Nguyen Thuan" userId="cc3c8a264b585d90" providerId="LiveId" clId="{8E5E91FC-77FC-4D91-A465-F593B91D4920}" dt="2023-05-14T14:57:00.721" v="860" actId="26606"/>
          <ac:spMkLst>
            <pc:docMk/>
            <pc:sldMk cId="730057245" sldId="256"/>
            <ac:spMk id="29" creationId="{C4B24C7E-2D5E-4C4E-9CD5-D61F243C9D1B}"/>
          </ac:spMkLst>
        </pc:spChg>
        <pc:spChg chg="add">
          <ac:chgData name="Nguyen Thuan" userId="cc3c8a264b585d90" providerId="LiveId" clId="{8E5E91FC-77FC-4D91-A465-F593B91D4920}" dt="2023-05-14T14:57:00.721" v="860" actId="26606"/>
          <ac:spMkLst>
            <pc:docMk/>
            <pc:sldMk cId="730057245" sldId="256"/>
            <ac:spMk id="36" creationId="{3C48EA58-53D6-4E4A-9BDB-087D34617836}"/>
          </ac:spMkLst>
        </pc:spChg>
        <pc:grpChg chg="add del">
          <ac:chgData name="Nguyen Thuan" userId="cc3c8a264b585d90" providerId="LiveId" clId="{8E5E91FC-77FC-4D91-A465-F593B91D4920}" dt="2023-05-14T14:57:00.721" v="860" actId="26606"/>
          <ac:grpSpMkLst>
            <pc:docMk/>
            <pc:sldMk cId="730057245" sldId="256"/>
            <ac:grpSpMk id="17" creationId="{032D8612-31EB-44CF-A1D0-14FD4C705424}"/>
          </ac:grpSpMkLst>
        </pc:grpChg>
        <pc:grpChg chg="add">
          <ac:chgData name="Nguyen Thuan" userId="cc3c8a264b585d90" providerId="LiveId" clId="{8E5E91FC-77FC-4D91-A465-F593B91D4920}" dt="2023-05-14T14:57:00.721" v="860" actId="26606"/>
          <ac:grpSpMkLst>
            <pc:docMk/>
            <pc:sldMk cId="730057245" sldId="256"/>
            <ac:grpSpMk id="31" creationId="{99072643-A0EC-42FB-B66A-24C0E6FFDC96}"/>
          </ac:grpSpMkLst>
        </pc:grpChg>
        <pc:picChg chg="add del mod">
          <ac:chgData name="Nguyen Thuan" userId="cc3c8a264b585d90" providerId="LiveId" clId="{8E5E91FC-77FC-4D91-A465-F593B91D4920}" dt="2023-05-14T14:56:54.491" v="859" actId="478"/>
          <ac:picMkLst>
            <pc:docMk/>
            <pc:sldMk cId="730057245" sldId="256"/>
            <ac:picMk id="4" creationId="{1971830A-9E9B-3F2C-CE9B-DEC7201B4324}"/>
          </ac:picMkLst>
        </pc:picChg>
      </pc:sldChg>
      <pc:sldChg chg="addSp delSp modSp mod setBg modAnim modNotesTx">
        <pc:chgData name="Nguyen Thuan" userId="cc3c8a264b585d90" providerId="LiveId" clId="{8E5E91FC-77FC-4D91-A465-F593B91D4920}" dt="2023-05-16T14:13:53.918" v="1088" actId="2711"/>
        <pc:sldMkLst>
          <pc:docMk/>
          <pc:sldMk cId="3914774342" sldId="257"/>
        </pc:sldMkLst>
        <pc:spChg chg="mod">
          <ac:chgData name="Nguyen Thuan" userId="cc3c8a264b585d90" providerId="LiveId" clId="{8E5E91FC-77FC-4D91-A465-F593B91D4920}" dt="2023-05-16T14:13:53.918" v="1088" actId="2711"/>
          <ac:spMkLst>
            <pc:docMk/>
            <pc:sldMk cId="3914774342" sldId="257"/>
            <ac:spMk id="2" creationId="{F84F9AB9-46B8-0D78-8AD1-367E227F20E3}"/>
          </ac:spMkLst>
        </pc:spChg>
        <pc:spChg chg="mod">
          <ac:chgData name="Nguyen Thuan" userId="cc3c8a264b585d90" providerId="LiveId" clId="{8E5E91FC-77FC-4D91-A465-F593B91D4920}" dt="2023-05-16T14:13:53.918" v="1088" actId="2711"/>
          <ac:spMkLst>
            <pc:docMk/>
            <pc:sldMk cId="3914774342" sldId="257"/>
            <ac:spMk id="3" creationId="{1CA9A665-D2ED-3771-4EA3-B0E0CB0F778A}"/>
          </ac:spMkLst>
        </pc:spChg>
        <pc:spChg chg="add del">
          <ac:chgData name="Nguyen Thuan" userId="cc3c8a264b585d90" providerId="LiveId" clId="{8E5E91FC-77FC-4D91-A465-F593B91D4920}" dt="2023-05-14T14:47:50.702" v="766" actId="26606"/>
          <ac:spMkLst>
            <pc:docMk/>
            <pc:sldMk cId="3914774342" sldId="257"/>
            <ac:spMk id="8" creationId="{DBF61EA3-B236-439E-9C0B-340980D56BEE}"/>
          </ac:spMkLst>
        </pc:spChg>
        <pc:spChg chg="mod">
          <ac:chgData name="Nguyen Thuan" userId="cc3c8a264b585d90" providerId="LiveId" clId="{8E5E91FC-77FC-4D91-A465-F593B91D4920}" dt="2023-05-16T14:13:53.918" v="1088" actId="2711"/>
          <ac:spMkLst>
            <pc:docMk/>
            <pc:sldMk cId="3914774342" sldId="257"/>
            <ac:spMk id="13" creationId="{ED49787B-8DE6-4467-AD0A-8DECC6E0C2D6}"/>
          </ac:spMkLst>
        </pc:spChg>
        <pc:spChg chg="add del">
          <ac:chgData name="Nguyen Thuan" userId="cc3c8a264b585d90" providerId="LiveId" clId="{8E5E91FC-77FC-4D91-A465-F593B91D4920}" dt="2023-05-14T14:47:50.702" v="766" actId="26606"/>
          <ac:spMkLst>
            <pc:docMk/>
            <pc:sldMk cId="3914774342" sldId="257"/>
            <ac:spMk id="14" creationId="{E659831F-0D9A-4C63-9EBB-8435B85A440F}"/>
          </ac:spMkLst>
        </pc:spChg>
        <pc:spChg chg="add">
          <ac:chgData name="Nguyen Thuan" userId="cc3c8a264b585d90" providerId="LiveId" clId="{8E5E91FC-77FC-4D91-A465-F593B91D4920}" dt="2023-05-14T14:47:50.715" v="767" actId="26606"/>
          <ac:spMkLst>
            <pc:docMk/>
            <pc:sldMk cId="3914774342" sldId="257"/>
            <ac:spMk id="15" creationId="{D5B0017B-2ECA-49AF-B397-DC140825DF8D}"/>
          </ac:spMkLst>
        </pc:spChg>
        <pc:spChg chg="add">
          <ac:chgData name="Nguyen Thuan" userId="cc3c8a264b585d90" providerId="LiveId" clId="{8E5E91FC-77FC-4D91-A465-F593B91D4920}" dt="2023-05-14T14:47:50.715" v="767" actId="26606"/>
          <ac:spMkLst>
            <pc:docMk/>
            <pc:sldMk cId="3914774342" sldId="257"/>
            <ac:spMk id="16" creationId="{B6CDA21F-E7AF-4C75-8395-33F58D5B0E45}"/>
          </ac:spMkLst>
        </pc:spChg>
        <pc:spChg chg="mod">
          <ac:chgData name="Nguyen Thuan" userId="cc3c8a264b585d90" providerId="LiveId" clId="{8E5E91FC-77FC-4D91-A465-F593B91D4920}" dt="2023-05-16T14:13:53.918" v="1088" actId="2711"/>
          <ac:spMkLst>
            <pc:docMk/>
            <pc:sldMk cId="3914774342" sldId="257"/>
            <ac:spMk id="19" creationId="{A6604B49-AD5C-4590-B051-06C8222ECD99}"/>
          </ac:spMkLst>
        </pc:spChg>
        <pc:spChg chg="mod">
          <ac:chgData name="Nguyen Thuan" userId="cc3c8a264b585d90" providerId="LiveId" clId="{8E5E91FC-77FC-4D91-A465-F593B91D4920}" dt="2023-05-16T14:13:53.918" v="1088" actId="2711"/>
          <ac:spMkLst>
            <pc:docMk/>
            <pc:sldMk cId="3914774342" sldId="257"/>
            <ac:spMk id="20" creationId="{743ECCAF-29C5-4537-947C-7EA1292463DB}"/>
          </ac:spMkLst>
        </pc:spChg>
        <pc:grpChg chg="add del">
          <ac:chgData name="Nguyen Thuan" userId="cc3c8a264b585d90" providerId="LiveId" clId="{8E5E91FC-77FC-4D91-A465-F593B91D4920}" dt="2023-05-14T14:47:50.702" v="766" actId="26606"/>
          <ac:grpSpMkLst>
            <pc:docMk/>
            <pc:sldMk cId="3914774342" sldId="257"/>
            <ac:grpSpMk id="10" creationId="{28FAF094-D087-493F-8DF9-A486C2D6BBAA}"/>
          </ac:grpSpMkLst>
        </pc:grpChg>
        <pc:grpChg chg="add">
          <ac:chgData name="Nguyen Thuan" userId="cc3c8a264b585d90" providerId="LiveId" clId="{8E5E91FC-77FC-4D91-A465-F593B91D4920}" dt="2023-05-14T14:47:50.715" v="767" actId="26606"/>
          <ac:grpSpMkLst>
            <pc:docMk/>
            <pc:sldMk cId="3914774342" sldId="257"/>
            <ac:grpSpMk id="18" creationId="{AE1C45F0-260A-458C-96ED-C1F6D2151219}"/>
          </ac:grpSpMkLst>
        </pc:grpChg>
        <pc:cxnChg chg="add">
          <ac:chgData name="Nguyen Thuan" userId="cc3c8a264b585d90" providerId="LiveId" clId="{8E5E91FC-77FC-4D91-A465-F593B91D4920}" dt="2023-05-14T14:47:50.715" v="767" actId="26606"/>
          <ac:cxnSpMkLst>
            <pc:docMk/>
            <pc:sldMk cId="3914774342" sldId="257"/>
            <ac:cxnSpMk id="17" creationId="{6CF1BAF6-AD41-4082-B212-8A1F9A2E8779}"/>
          </ac:cxnSpMkLst>
        </pc:cxnChg>
      </pc:sldChg>
      <pc:sldChg chg="addSp delSp modSp del mod setBg">
        <pc:chgData name="Nguyen Thuan" userId="cc3c8a264b585d90" providerId="LiveId" clId="{8E5E91FC-77FC-4D91-A465-F593B91D4920}" dt="2023-05-14T14:56:41.558" v="857" actId="2696"/>
        <pc:sldMkLst>
          <pc:docMk/>
          <pc:sldMk cId="3035646876" sldId="258"/>
        </pc:sldMkLst>
        <pc:spChg chg="add mod">
          <ac:chgData name="Nguyen Thuan" userId="cc3c8a264b585d90" providerId="LiveId" clId="{8E5E91FC-77FC-4D91-A465-F593B91D4920}" dt="2023-05-14T14:55:22.488" v="841" actId="34135"/>
          <ac:spMkLst>
            <pc:docMk/>
            <pc:sldMk cId="3035646876" sldId="258"/>
            <ac:spMk id="1030" creationId="{1C471A12-865D-6EF1-E66A-292CDBA1B54E}"/>
          </ac:spMkLst>
        </pc:spChg>
        <pc:spChg chg="add del">
          <ac:chgData name="Nguyen Thuan" userId="cc3c8a264b585d90" providerId="LiveId" clId="{8E5E91FC-77FC-4D91-A465-F593B91D4920}" dt="2023-05-14T14:54:41.034" v="837" actId="26606"/>
          <ac:spMkLst>
            <pc:docMk/>
            <pc:sldMk cId="3035646876" sldId="258"/>
            <ac:spMk id="1033" creationId="{922F19F4-FE70-43DC-856F-2CE5F521DC48}"/>
          </ac:spMkLst>
        </pc:spChg>
        <pc:spChg chg="add del">
          <ac:chgData name="Nguyen Thuan" userId="cc3c8a264b585d90" providerId="LiveId" clId="{8E5E91FC-77FC-4D91-A465-F593B91D4920}" dt="2023-05-14T14:54:41.034" v="837" actId="26606"/>
          <ac:spMkLst>
            <pc:docMk/>
            <pc:sldMk cId="3035646876" sldId="258"/>
            <ac:spMk id="1040" creationId="{D5B0017B-2ECA-49AF-B397-DC140825DF8D}"/>
          </ac:spMkLst>
        </pc:spChg>
        <pc:spChg chg="add del">
          <ac:chgData name="Nguyen Thuan" userId="cc3c8a264b585d90" providerId="LiveId" clId="{8E5E91FC-77FC-4D91-A465-F593B91D4920}" dt="2023-05-14T14:54:41.034" v="837" actId="26606"/>
          <ac:spMkLst>
            <pc:docMk/>
            <pc:sldMk cId="3035646876" sldId="258"/>
            <ac:spMk id="1042" creationId="{395ECC94-3D5E-46A7-A7A1-DE807E1563B4}"/>
          </ac:spMkLst>
        </pc:spChg>
        <pc:spChg chg="add del">
          <ac:chgData name="Nguyen Thuan" userId="cc3c8a264b585d90" providerId="LiveId" clId="{8E5E91FC-77FC-4D91-A465-F593B91D4920}" dt="2023-05-14T14:54:41.034" v="837" actId="26606"/>
          <ac:spMkLst>
            <pc:docMk/>
            <pc:sldMk cId="3035646876" sldId="258"/>
            <ac:spMk id="1044" creationId="{7E549738-9961-462D-81B7-4A7A44691102}"/>
          </ac:spMkLst>
        </pc:spChg>
        <pc:spChg chg="add del">
          <ac:chgData name="Nguyen Thuan" userId="cc3c8a264b585d90" providerId="LiveId" clId="{8E5E91FC-77FC-4D91-A465-F593B91D4920}" dt="2023-05-14T14:54:41.027" v="836" actId="26606"/>
          <ac:spMkLst>
            <pc:docMk/>
            <pc:sldMk cId="3035646876" sldId="258"/>
            <ac:spMk id="1051" creationId="{04695F26-39DB-450E-B464-9C76CD233B36}"/>
          </ac:spMkLst>
        </pc:spChg>
        <pc:spChg chg="add del">
          <ac:chgData name="Nguyen Thuan" userId="cc3c8a264b585d90" providerId="LiveId" clId="{8E5E91FC-77FC-4D91-A465-F593B91D4920}" dt="2023-05-14T14:54:41.027" v="836" actId="26606"/>
          <ac:spMkLst>
            <pc:docMk/>
            <pc:sldMk cId="3035646876" sldId="258"/>
            <ac:spMk id="1053" creationId="{2F42E55F-A297-474F-AF2D-6D3A15822BCA}"/>
          </ac:spMkLst>
        </pc:spChg>
        <pc:spChg chg="add">
          <ac:chgData name="Nguyen Thuan" userId="cc3c8a264b585d90" providerId="LiveId" clId="{8E5E91FC-77FC-4D91-A465-F593B91D4920}" dt="2023-05-14T14:54:41.034" v="837" actId="26606"/>
          <ac:spMkLst>
            <pc:docMk/>
            <pc:sldMk cId="3035646876" sldId="258"/>
            <ac:spMk id="1061" creationId="{149FB5C3-7336-4FE0-A30C-CC0A3646D499}"/>
          </ac:spMkLst>
        </pc:spChg>
        <pc:spChg chg="add">
          <ac:chgData name="Nguyen Thuan" userId="cc3c8a264b585d90" providerId="LiveId" clId="{8E5E91FC-77FC-4D91-A465-F593B91D4920}" dt="2023-05-14T14:54:41.034" v="837" actId="26606"/>
          <ac:spMkLst>
            <pc:docMk/>
            <pc:sldMk cId="3035646876" sldId="258"/>
            <ac:spMk id="1064" creationId="{0DA909B4-15FF-46A6-8A7F-7AEF977FE9ED}"/>
          </ac:spMkLst>
        </pc:spChg>
        <pc:spChg chg="add">
          <ac:chgData name="Nguyen Thuan" userId="cc3c8a264b585d90" providerId="LiveId" clId="{8E5E91FC-77FC-4D91-A465-F593B91D4920}" dt="2023-05-14T14:54:41.034" v="837" actId="26606"/>
          <ac:spMkLst>
            <pc:docMk/>
            <pc:sldMk cId="3035646876" sldId="258"/>
            <ac:spMk id="1065" creationId="{1382A32C-5B0C-4B1C-A074-76C6DBCC9F87}"/>
          </ac:spMkLst>
        </pc:spChg>
        <pc:grpChg chg="add del">
          <ac:chgData name="Nguyen Thuan" userId="cc3c8a264b585d90" providerId="LiveId" clId="{8E5E91FC-77FC-4D91-A465-F593B91D4920}" dt="2023-05-14T14:54:41.034" v="837" actId="26606"/>
          <ac:grpSpMkLst>
            <pc:docMk/>
            <pc:sldMk cId="3035646876" sldId="258"/>
            <ac:grpSpMk id="1035" creationId="{AE1C45F0-260A-458C-96ED-C1F6D2151219}"/>
          </ac:grpSpMkLst>
        </pc:grpChg>
        <pc:grpChg chg="add del">
          <ac:chgData name="Nguyen Thuan" userId="cc3c8a264b585d90" providerId="LiveId" clId="{8E5E91FC-77FC-4D91-A465-F593B91D4920}" dt="2023-05-14T14:54:41.027" v="836" actId="26606"/>
          <ac:grpSpMkLst>
            <pc:docMk/>
            <pc:sldMk cId="3035646876" sldId="258"/>
            <ac:grpSpMk id="1055" creationId="{972070F7-E065-4D60-8938-9FB8CDB8ACB0}"/>
          </ac:grpSpMkLst>
        </pc:grpChg>
        <pc:grpChg chg="add">
          <ac:chgData name="Nguyen Thuan" userId="cc3c8a264b585d90" providerId="LiveId" clId="{8E5E91FC-77FC-4D91-A465-F593B91D4920}" dt="2023-05-14T14:54:41.034" v="837" actId="26606"/>
          <ac:grpSpMkLst>
            <pc:docMk/>
            <pc:sldMk cId="3035646876" sldId="258"/>
            <ac:grpSpMk id="1062" creationId="{19A6B5CE-CB1D-48EE-8B43-E952235C8371}"/>
          </ac:grpSpMkLst>
        </pc:grpChg>
        <pc:picChg chg="add del mod">
          <ac:chgData name="Nguyen Thuan" userId="cc3c8a264b585d90" providerId="LiveId" clId="{8E5E91FC-77FC-4D91-A465-F593B91D4920}" dt="2023-05-14T14:56:25.390" v="854" actId="21"/>
          <ac:picMkLst>
            <pc:docMk/>
            <pc:sldMk cId="3035646876" sldId="258"/>
            <ac:picMk id="3" creationId="{8CCDF536-0199-A341-D78D-029A3EC060AB}"/>
          </ac:picMkLst>
        </pc:picChg>
        <pc:picChg chg="del mod ord">
          <ac:chgData name="Nguyen Thuan" userId="cc3c8a264b585d90" providerId="LiveId" clId="{8E5E91FC-77FC-4D91-A465-F593B91D4920}" dt="2023-05-14T14:56:10.577" v="848" actId="21"/>
          <ac:picMkLst>
            <pc:docMk/>
            <pc:sldMk cId="3035646876" sldId="258"/>
            <ac:picMk id="1026" creationId="{84E3FAAF-9CC1-22CC-AB10-D09B5AFFCFBC}"/>
          </ac:picMkLst>
        </pc:picChg>
        <pc:picChg chg="del">
          <ac:chgData name="Nguyen Thuan" userId="cc3c8a264b585d90" providerId="LiveId" clId="{8E5E91FC-77FC-4D91-A465-F593B91D4920}" dt="2023-04-30T14:35:10.209" v="498" actId="478"/>
          <ac:picMkLst>
            <pc:docMk/>
            <pc:sldMk cId="3035646876" sldId="258"/>
            <ac:picMk id="1028" creationId="{A2778057-C294-6101-2CB6-252900B42051}"/>
          </ac:picMkLst>
        </pc:picChg>
        <pc:cxnChg chg="add del">
          <ac:chgData name="Nguyen Thuan" userId="cc3c8a264b585d90" providerId="LiveId" clId="{8E5E91FC-77FC-4D91-A465-F593B91D4920}" dt="2023-05-14T14:54:41.034" v="837" actId="26606"/>
          <ac:cxnSpMkLst>
            <pc:docMk/>
            <pc:sldMk cId="3035646876" sldId="258"/>
            <ac:cxnSpMk id="1046" creationId="{6CF1BAF6-AD41-4082-B212-8A1F9A2E8779}"/>
          </ac:cxnSpMkLst>
        </pc:cxnChg>
      </pc:sldChg>
      <pc:sldChg chg="addSp modSp del mod setBg modAnim">
        <pc:chgData name="Nguyen Thuan" userId="cc3c8a264b585d90" providerId="LiveId" clId="{8E5E91FC-77FC-4D91-A465-F593B91D4920}" dt="2023-05-16T14:14:25.499" v="1095" actId="47"/>
        <pc:sldMkLst>
          <pc:docMk/>
          <pc:sldMk cId="3366699994" sldId="259"/>
        </pc:sldMkLst>
        <pc:spChg chg="mod">
          <ac:chgData name="Nguyen Thuan" userId="cc3c8a264b585d90" providerId="LiveId" clId="{8E5E91FC-77FC-4D91-A465-F593B91D4920}" dt="2023-05-14T17:12:43.706" v="1063" actId="1076"/>
          <ac:spMkLst>
            <pc:docMk/>
            <pc:sldMk cId="3366699994" sldId="259"/>
            <ac:spMk id="2" creationId="{3B6AB3D0-BC81-335F-9FD6-F18584C601AE}"/>
          </ac:spMkLst>
        </pc:spChg>
        <pc:spChg chg="mod">
          <ac:chgData name="Nguyen Thuan" userId="cc3c8a264b585d90" providerId="LiveId" clId="{8E5E91FC-77FC-4D91-A465-F593B91D4920}" dt="2023-05-14T14:47:37.732" v="763" actId="26606"/>
          <ac:spMkLst>
            <pc:docMk/>
            <pc:sldMk cId="3366699994" sldId="259"/>
            <ac:spMk id="3" creationId="{F8191256-7F1B-D7EC-93FB-05A5D2DC916E}"/>
          </ac:spMkLst>
        </pc:spChg>
        <pc:spChg chg="add">
          <ac:chgData name="Nguyen Thuan" userId="cc3c8a264b585d90" providerId="LiveId" clId="{8E5E91FC-77FC-4D91-A465-F593B91D4920}" dt="2023-05-14T14:47:37.732" v="763" actId="26606"/>
          <ac:spMkLst>
            <pc:docMk/>
            <pc:sldMk cId="3366699994" sldId="259"/>
            <ac:spMk id="8" creationId="{B6CDA21F-E7AF-4C75-8395-33F58D5B0E45}"/>
          </ac:spMkLst>
        </pc:spChg>
        <pc:spChg chg="add">
          <ac:chgData name="Nguyen Thuan" userId="cc3c8a264b585d90" providerId="LiveId" clId="{8E5E91FC-77FC-4D91-A465-F593B91D4920}" dt="2023-05-14T14:47:37.732" v="763" actId="26606"/>
          <ac:spMkLst>
            <pc:docMk/>
            <pc:sldMk cId="3366699994" sldId="259"/>
            <ac:spMk id="15" creationId="{D5B0017B-2ECA-49AF-B397-DC140825DF8D}"/>
          </ac:spMkLst>
        </pc:spChg>
        <pc:grpChg chg="add">
          <ac:chgData name="Nguyen Thuan" userId="cc3c8a264b585d90" providerId="LiveId" clId="{8E5E91FC-77FC-4D91-A465-F593B91D4920}" dt="2023-05-14T14:47:37.732" v="763" actId="26606"/>
          <ac:grpSpMkLst>
            <pc:docMk/>
            <pc:sldMk cId="3366699994" sldId="259"/>
            <ac:grpSpMk id="10" creationId="{AE1C45F0-260A-458C-96ED-C1F6D2151219}"/>
          </ac:grpSpMkLst>
        </pc:grpChg>
        <pc:cxnChg chg="add">
          <ac:chgData name="Nguyen Thuan" userId="cc3c8a264b585d90" providerId="LiveId" clId="{8E5E91FC-77FC-4D91-A465-F593B91D4920}" dt="2023-05-14T14:47:37.732" v="763" actId="26606"/>
          <ac:cxnSpMkLst>
            <pc:docMk/>
            <pc:sldMk cId="3366699994" sldId="259"/>
            <ac:cxnSpMk id="17" creationId="{6CF1BAF6-AD41-4082-B212-8A1F9A2E8779}"/>
          </ac:cxnSpMkLst>
        </pc:cxnChg>
      </pc:sldChg>
      <pc:sldChg chg="addSp modSp mod setBg">
        <pc:chgData name="Nguyen Thuan" userId="cc3c8a264b585d90" providerId="LiveId" clId="{8E5E91FC-77FC-4D91-A465-F593B91D4920}" dt="2023-05-14T14:47:34.880" v="762" actId="26606"/>
        <pc:sldMkLst>
          <pc:docMk/>
          <pc:sldMk cId="2669337614" sldId="260"/>
        </pc:sldMkLst>
        <pc:spChg chg="add">
          <ac:chgData name="Nguyen Thuan" userId="cc3c8a264b585d90" providerId="LiveId" clId="{8E5E91FC-77FC-4D91-A465-F593B91D4920}" dt="2023-05-14T14:47:34.880" v="762" actId="26606"/>
          <ac:spMkLst>
            <pc:docMk/>
            <pc:sldMk cId="2669337614" sldId="260"/>
            <ac:spMk id="2055" creationId="{0D1D8088-559A-46A5-A801-CDF0B9476BED}"/>
          </ac:spMkLst>
        </pc:spChg>
        <pc:spChg chg="add">
          <ac:chgData name="Nguyen Thuan" userId="cc3c8a264b585d90" providerId="LiveId" clId="{8E5E91FC-77FC-4D91-A465-F593B91D4920}" dt="2023-05-14T14:47:34.880" v="762" actId="26606"/>
          <ac:spMkLst>
            <pc:docMk/>
            <pc:sldMk cId="2669337614" sldId="260"/>
            <ac:spMk id="2061" creationId="{3776B14B-F2F4-4825-8DA8-8C7A0F2B3960}"/>
          </ac:spMkLst>
        </pc:spChg>
        <pc:grpChg chg="add">
          <ac:chgData name="Nguyen Thuan" userId="cc3c8a264b585d90" providerId="LiveId" clId="{8E5E91FC-77FC-4D91-A465-F593B91D4920}" dt="2023-05-14T14:47:34.880" v="762" actId="26606"/>
          <ac:grpSpMkLst>
            <pc:docMk/>
            <pc:sldMk cId="2669337614" sldId="260"/>
            <ac:grpSpMk id="2057" creationId="{83E2E96F-17F7-4C8C-BDF1-6BB90A0C1D7F}"/>
          </ac:grpSpMkLst>
        </pc:grpChg>
        <pc:picChg chg="mod">
          <ac:chgData name="Nguyen Thuan" userId="cc3c8a264b585d90" providerId="LiveId" clId="{8E5E91FC-77FC-4D91-A465-F593B91D4920}" dt="2023-05-14T14:47:34.880" v="762" actId="26606"/>
          <ac:picMkLst>
            <pc:docMk/>
            <pc:sldMk cId="2669337614" sldId="260"/>
            <ac:picMk id="2050" creationId="{8A239DAB-A8E2-A233-39AA-F66FC1481A8D}"/>
          </ac:picMkLst>
        </pc:picChg>
      </pc:sldChg>
      <pc:sldChg chg="addSp delSp modSp new mod setBg">
        <pc:chgData name="Nguyen Thuan" userId="cc3c8a264b585d90" providerId="LiveId" clId="{8E5E91FC-77FC-4D91-A465-F593B91D4920}" dt="2023-05-16T14:15:16.929" v="1100" actId="2711"/>
        <pc:sldMkLst>
          <pc:docMk/>
          <pc:sldMk cId="1265338060" sldId="261"/>
        </pc:sldMkLst>
        <pc:spChg chg="mod">
          <ac:chgData name="Nguyen Thuan" userId="cc3c8a264b585d90" providerId="LiveId" clId="{8E5E91FC-77FC-4D91-A465-F593B91D4920}" dt="2023-05-16T14:15:16.929" v="1100" actId="2711"/>
          <ac:spMkLst>
            <pc:docMk/>
            <pc:sldMk cId="1265338060" sldId="261"/>
            <ac:spMk id="2" creationId="{D3B75195-DF5D-3E8B-0F56-B08705EDA8C3}"/>
          </ac:spMkLst>
        </pc:spChg>
        <pc:spChg chg="mod">
          <ac:chgData name="Nguyen Thuan" userId="cc3c8a264b585d90" providerId="LiveId" clId="{8E5E91FC-77FC-4D91-A465-F593B91D4920}" dt="2023-05-16T14:15:16.929" v="1100" actId="2711"/>
          <ac:spMkLst>
            <pc:docMk/>
            <pc:sldMk cId="1265338060" sldId="261"/>
            <ac:spMk id="3" creationId="{DE8C4A3D-71F4-A94F-D36E-57B128468C1B}"/>
          </ac:spMkLst>
        </pc:spChg>
        <pc:spChg chg="add del">
          <ac:chgData name="Nguyen Thuan" userId="cc3c8a264b585d90" providerId="LiveId" clId="{8E5E91FC-77FC-4D91-A465-F593B91D4920}" dt="2023-04-30T13:09:34.056" v="71"/>
          <ac:spMkLst>
            <pc:docMk/>
            <pc:sldMk cId="1265338060" sldId="261"/>
            <ac:spMk id="4" creationId="{7D43EDB3-5860-E8EB-5144-46F588B87840}"/>
          </ac:spMkLst>
        </pc:spChg>
        <pc:spChg chg="add">
          <ac:chgData name="Nguyen Thuan" userId="cc3c8a264b585d90" providerId="LiveId" clId="{8E5E91FC-77FC-4D91-A465-F593B91D4920}" dt="2023-05-14T14:47:28.674" v="761" actId="26606"/>
          <ac:spMkLst>
            <pc:docMk/>
            <pc:sldMk cId="1265338060" sldId="261"/>
            <ac:spMk id="8" creationId="{B6CDA21F-E7AF-4C75-8395-33F58D5B0E45}"/>
          </ac:spMkLst>
        </pc:spChg>
        <pc:spChg chg="mod">
          <ac:chgData name="Nguyen Thuan" userId="cc3c8a264b585d90" providerId="LiveId" clId="{8E5E91FC-77FC-4D91-A465-F593B91D4920}" dt="2023-05-16T14:15:16.929" v="1100" actId="2711"/>
          <ac:spMkLst>
            <pc:docMk/>
            <pc:sldMk cId="1265338060" sldId="261"/>
            <ac:spMk id="11" creationId="{A6604B49-AD5C-4590-B051-06C8222ECD99}"/>
          </ac:spMkLst>
        </pc:spChg>
        <pc:spChg chg="mod">
          <ac:chgData name="Nguyen Thuan" userId="cc3c8a264b585d90" providerId="LiveId" clId="{8E5E91FC-77FC-4D91-A465-F593B91D4920}" dt="2023-05-16T14:15:16.929" v="1100" actId="2711"/>
          <ac:spMkLst>
            <pc:docMk/>
            <pc:sldMk cId="1265338060" sldId="261"/>
            <ac:spMk id="12" creationId="{743ECCAF-29C5-4537-947C-7EA1292463DB}"/>
          </ac:spMkLst>
        </pc:spChg>
        <pc:spChg chg="mod">
          <ac:chgData name="Nguyen Thuan" userId="cc3c8a264b585d90" providerId="LiveId" clId="{8E5E91FC-77FC-4D91-A465-F593B91D4920}" dt="2023-05-16T14:15:16.929" v="1100" actId="2711"/>
          <ac:spMkLst>
            <pc:docMk/>
            <pc:sldMk cId="1265338060" sldId="261"/>
            <ac:spMk id="13" creationId="{ED49787B-8DE6-4467-AD0A-8DECC6E0C2D6}"/>
          </ac:spMkLst>
        </pc:spChg>
        <pc:spChg chg="add">
          <ac:chgData name="Nguyen Thuan" userId="cc3c8a264b585d90" providerId="LiveId" clId="{8E5E91FC-77FC-4D91-A465-F593B91D4920}" dt="2023-05-14T14:47:28.674" v="761" actId="26606"/>
          <ac:spMkLst>
            <pc:docMk/>
            <pc:sldMk cId="1265338060" sldId="261"/>
            <ac:spMk id="15" creationId="{D5B0017B-2ECA-49AF-B397-DC140825DF8D}"/>
          </ac:spMkLst>
        </pc:spChg>
        <pc:grpChg chg="add">
          <ac:chgData name="Nguyen Thuan" userId="cc3c8a264b585d90" providerId="LiveId" clId="{8E5E91FC-77FC-4D91-A465-F593B91D4920}" dt="2023-05-14T14:47:28.674" v="761" actId="26606"/>
          <ac:grpSpMkLst>
            <pc:docMk/>
            <pc:sldMk cId="1265338060" sldId="261"/>
            <ac:grpSpMk id="10" creationId="{AE1C45F0-260A-458C-96ED-C1F6D2151219}"/>
          </ac:grpSpMkLst>
        </pc:grpChg>
        <pc:cxnChg chg="add">
          <ac:chgData name="Nguyen Thuan" userId="cc3c8a264b585d90" providerId="LiveId" clId="{8E5E91FC-77FC-4D91-A465-F593B91D4920}" dt="2023-05-14T14:47:28.674" v="761" actId="26606"/>
          <ac:cxnSpMkLst>
            <pc:docMk/>
            <pc:sldMk cId="1265338060" sldId="261"/>
            <ac:cxnSpMk id="17" creationId="{6CF1BAF6-AD41-4082-B212-8A1F9A2E8779}"/>
          </ac:cxnSpMkLst>
        </pc:cxnChg>
      </pc:sldChg>
      <pc:sldChg chg="addSp modSp new mod setBg">
        <pc:chgData name="Nguyen Thuan" userId="cc3c8a264b585d90" providerId="LiveId" clId="{8E5E91FC-77FC-4D91-A465-F593B91D4920}" dt="2023-05-16T14:15:06.587" v="1098" actId="2711"/>
        <pc:sldMkLst>
          <pc:docMk/>
          <pc:sldMk cId="2585247960" sldId="262"/>
        </pc:sldMkLst>
        <pc:spChg chg="mod">
          <ac:chgData name="Nguyen Thuan" userId="cc3c8a264b585d90" providerId="LiveId" clId="{8E5E91FC-77FC-4D91-A465-F593B91D4920}" dt="2023-05-16T14:15:06.587" v="1098" actId="2711"/>
          <ac:spMkLst>
            <pc:docMk/>
            <pc:sldMk cId="2585247960" sldId="262"/>
            <ac:spMk id="2" creationId="{2AB49BDB-CF6C-802E-1F28-5DFCFD7862AD}"/>
          </ac:spMkLst>
        </pc:spChg>
        <pc:spChg chg="mod">
          <ac:chgData name="Nguyen Thuan" userId="cc3c8a264b585d90" providerId="LiveId" clId="{8E5E91FC-77FC-4D91-A465-F593B91D4920}" dt="2023-05-16T14:15:06.587" v="1098" actId="2711"/>
          <ac:spMkLst>
            <pc:docMk/>
            <pc:sldMk cId="2585247960" sldId="262"/>
            <ac:spMk id="3" creationId="{B40FE7A9-EB38-89AD-AB3B-765940871D81}"/>
          </ac:spMkLst>
        </pc:spChg>
        <pc:spChg chg="add">
          <ac:chgData name="Nguyen Thuan" userId="cc3c8a264b585d90" providerId="LiveId" clId="{8E5E91FC-77FC-4D91-A465-F593B91D4920}" dt="2023-05-14T14:47:26.541" v="760" actId="26606"/>
          <ac:spMkLst>
            <pc:docMk/>
            <pc:sldMk cId="2585247960" sldId="262"/>
            <ac:spMk id="8" creationId="{B6CDA21F-E7AF-4C75-8395-33F58D5B0E45}"/>
          </ac:spMkLst>
        </pc:spChg>
        <pc:spChg chg="mod">
          <ac:chgData name="Nguyen Thuan" userId="cc3c8a264b585d90" providerId="LiveId" clId="{8E5E91FC-77FC-4D91-A465-F593B91D4920}" dt="2023-05-16T14:15:06.587" v="1098" actId="2711"/>
          <ac:spMkLst>
            <pc:docMk/>
            <pc:sldMk cId="2585247960" sldId="262"/>
            <ac:spMk id="11" creationId="{A6604B49-AD5C-4590-B051-06C8222ECD99}"/>
          </ac:spMkLst>
        </pc:spChg>
        <pc:spChg chg="mod">
          <ac:chgData name="Nguyen Thuan" userId="cc3c8a264b585d90" providerId="LiveId" clId="{8E5E91FC-77FC-4D91-A465-F593B91D4920}" dt="2023-05-16T14:15:06.587" v="1098" actId="2711"/>
          <ac:spMkLst>
            <pc:docMk/>
            <pc:sldMk cId="2585247960" sldId="262"/>
            <ac:spMk id="12" creationId="{743ECCAF-29C5-4537-947C-7EA1292463DB}"/>
          </ac:spMkLst>
        </pc:spChg>
        <pc:spChg chg="mod">
          <ac:chgData name="Nguyen Thuan" userId="cc3c8a264b585d90" providerId="LiveId" clId="{8E5E91FC-77FC-4D91-A465-F593B91D4920}" dt="2023-05-16T14:15:06.587" v="1098" actId="2711"/>
          <ac:spMkLst>
            <pc:docMk/>
            <pc:sldMk cId="2585247960" sldId="262"/>
            <ac:spMk id="13" creationId="{ED49787B-8DE6-4467-AD0A-8DECC6E0C2D6}"/>
          </ac:spMkLst>
        </pc:spChg>
        <pc:spChg chg="add">
          <ac:chgData name="Nguyen Thuan" userId="cc3c8a264b585d90" providerId="LiveId" clId="{8E5E91FC-77FC-4D91-A465-F593B91D4920}" dt="2023-05-14T14:47:26.541" v="760" actId="26606"/>
          <ac:spMkLst>
            <pc:docMk/>
            <pc:sldMk cId="2585247960" sldId="262"/>
            <ac:spMk id="15" creationId="{D5B0017B-2ECA-49AF-B397-DC140825DF8D}"/>
          </ac:spMkLst>
        </pc:spChg>
        <pc:grpChg chg="add">
          <ac:chgData name="Nguyen Thuan" userId="cc3c8a264b585d90" providerId="LiveId" clId="{8E5E91FC-77FC-4D91-A465-F593B91D4920}" dt="2023-05-14T14:47:26.541" v="760" actId="26606"/>
          <ac:grpSpMkLst>
            <pc:docMk/>
            <pc:sldMk cId="2585247960" sldId="262"/>
            <ac:grpSpMk id="10" creationId="{AE1C45F0-260A-458C-96ED-C1F6D2151219}"/>
          </ac:grpSpMkLst>
        </pc:grpChg>
        <pc:cxnChg chg="add">
          <ac:chgData name="Nguyen Thuan" userId="cc3c8a264b585d90" providerId="LiveId" clId="{8E5E91FC-77FC-4D91-A465-F593B91D4920}" dt="2023-05-14T14:47:26.541" v="760" actId="26606"/>
          <ac:cxnSpMkLst>
            <pc:docMk/>
            <pc:sldMk cId="2585247960" sldId="262"/>
            <ac:cxnSpMk id="17" creationId="{6CF1BAF6-AD41-4082-B212-8A1F9A2E8779}"/>
          </ac:cxnSpMkLst>
        </pc:cxnChg>
      </pc:sldChg>
      <pc:sldChg chg="addSp delSp modSp new del mod setBg modNotesTx">
        <pc:chgData name="Nguyen Thuan" userId="cc3c8a264b585d90" providerId="LiveId" clId="{8E5E91FC-77FC-4D91-A465-F593B91D4920}" dt="2023-05-16T14:14:47.495" v="1096" actId="47"/>
        <pc:sldMkLst>
          <pc:docMk/>
          <pc:sldMk cId="3774066007" sldId="263"/>
        </pc:sldMkLst>
        <pc:spChg chg="add del mod">
          <ac:chgData name="Nguyen Thuan" userId="cc3c8a264b585d90" providerId="LiveId" clId="{8E5E91FC-77FC-4D91-A465-F593B91D4920}" dt="2023-05-14T15:02:24.425" v="1032" actId="20577"/>
          <ac:spMkLst>
            <pc:docMk/>
            <pc:sldMk cId="3774066007" sldId="263"/>
            <ac:spMk id="2" creationId="{F5FB9543-6885-9623-3F0C-E38D196E5231}"/>
          </ac:spMkLst>
        </pc:spChg>
        <pc:spChg chg="mod">
          <ac:chgData name="Nguyen Thuan" userId="cc3c8a264b585d90" providerId="LiveId" clId="{8E5E91FC-77FC-4D91-A465-F593B91D4920}" dt="2023-05-14T14:47:23.940" v="759" actId="26606"/>
          <ac:spMkLst>
            <pc:docMk/>
            <pc:sldMk cId="3774066007" sldId="263"/>
            <ac:spMk id="3" creationId="{9048E3AA-C7DA-5CDE-853D-D889AF6E11EB}"/>
          </ac:spMkLst>
        </pc:spChg>
        <pc:spChg chg="add del mod">
          <ac:chgData name="Nguyen Thuan" userId="cc3c8a264b585d90" providerId="LiveId" clId="{8E5E91FC-77FC-4D91-A465-F593B91D4920}" dt="2023-04-30T13:16:08.996" v="206"/>
          <ac:spMkLst>
            <pc:docMk/>
            <pc:sldMk cId="3774066007" sldId="263"/>
            <ac:spMk id="4" creationId="{108D3FC2-962E-6700-AC14-C9DFCD9471B0}"/>
          </ac:spMkLst>
        </pc:spChg>
        <pc:spChg chg="add">
          <ac:chgData name="Nguyen Thuan" userId="cc3c8a264b585d90" providerId="LiveId" clId="{8E5E91FC-77FC-4D91-A465-F593B91D4920}" dt="2023-05-14T14:47:23.940" v="759" actId="26606"/>
          <ac:spMkLst>
            <pc:docMk/>
            <pc:sldMk cId="3774066007" sldId="263"/>
            <ac:spMk id="8" creationId="{DBF61EA3-B236-439E-9C0B-340980D56BEE}"/>
          </ac:spMkLst>
        </pc:spChg>
        <pc:spChg chg="add">
          <ac:chgData name="Nguyen Thuan" userId="cc3c8a264b585d90" providerId="LiveId" clId="{8E5E91FC-77FC-4D91-A465-F593B91D4920}" dt="2023-05-14T14:47:23.940" v="759" actId="26606"/>
          <ac:spMkLst>
            <pc:docMk/>
            <pc:sldMk cId="3774066007" sldId="263"/>
            <ac:spMk id="14" creationId="{E659831F-0D9A-4C63-9EBB-8435B85A440F}"/>
          </ac:spMkLst>
        </pc:spChg>
        <pc:grpChg chg="add">
          <ac:chgData name="Nguyen Thuan" userId="cc3c8a264b585d90" providerId="LiveId" clId="{8E5E91FC-77FC-4D91-A465-F593B91D4920}" dt="2023-05-14T14:47:23.940" v="759" actId="26606"/>
          <ac:grpSpMkLst>
            <pc:docMk/>
            <pc:sldMk cId="3774066007" sldId="263"/>
            <ac:grpSpMk id="10" creationId="{28FAF094-D087-493F-8DF9-A486C2D6BBAA}"/>
          </ac:grpSpMkLst>
        </pc:grpChg>
      </pc:sldChg>
      <pc:sldChg chg="addSp delSp modSp new mod setBg">
        <pc:chgData name="Nguyen Thuan" userId="cc3c8a264b585d90" providerId="LiveId" clId="{8E5E91FC-77FC-4D91-A465-F593B91D4920}" dt="2023-05-16T14:15:25.444" v="1102" actId="27636"/>
        <pc:sldMkLst>
          <pc:docMk/>
          <pc:sldMk cId="189461711" sldId="264"/>
        </pc:sldMkLst>
        <pc:spChg chg="mod">
          <ac:chgData name="Nguyen Thuan" userId="cc3c8a264b585d90" providerId="LiveId" clId="{8E5E91FC-77FC-4D91-A465-F593B91D4920}" dt="2023-05-16T14:15:25.444" v="1102" actId="27636"/>
          <ac:spMkLst>
            <pc:docMk/>
            <pc:sldMk cId="189461711" sldId="264"/>
            <ac:spMk id="2" creationId="{2884D64E-0B34-699A-11A0-7EAF15B28679}"/>
          </ac:spMkLst>
        </pc:spChg>
        <pc:spChg chg="del">
          <ac:chgData name="Nguyen Thuan" userId="cc3c8a264b585d90" providerId="LiveId" clId="{8E5E91FC-77FC-4D91-A465-F593B91D4920}" dt="2023-04-30T13:18:06.181" v="356"/>
          <ac:spMkLst>
            <pc:docMk/>
            <pc:sldMk cId="189461711" sldId="264"/>
            <ac:spMk id="3" creationId="{46BB2577-B1A9-D208-9FA6-4D0122BFADBB}"/>
          </ac:spMkLst>
        </pc:spChg>
        <pc:spChg chg="add del">
          <ac:chgData name="Nguyen Thuan" userId="cc3c8a264b585d90" providerId="LiveId" clId="{8E5E91FC-77FC-4D91-A465-F593B91D4920}" dt="2023-05-14T14:47:17.789" v="755" actId="26606"/>
          <ac:spMkLst>
            <pc:docMk/>
            <pc:sldMk cId="189461711" sldId="264"/>
            <ac:spMk id="3078" creationId="{7D4E62B1-3AE4-4FFC-3DC9-47EF0E17002B}"/>
          </ac:spMkLst>
        </pc:spChg>
        <pc:spChg chg="add del">
          <ac:chgData name="Nguyen Thuan" userId="cc3c8a264b585d90" providerId="LiveId" clId="{8E5E91FC-77FC-4D91-A465-F593B91D4920}" dt="2023-05-14T14:47:17.789" v="755" actId="26606"/>
          <ac:spMkLst>
            <pc:docMk/>
            <pc:sldMk cId="189461711" sldId="264"/>
            <ac:spMk id="3081" creationId="{6EFC920F-B85A-4068-BD93-41064EDE93D3}"/>
          </ac:spMkLst>
        </pc:spChg>
        <pc:spChg chg="add del">
          <ac:chgData name="Nguyen Thuan" userId="cc3c8a264b585d90" providerId="LiveId" clId="{8E5E91FC-77FC-4D91-A465-F593B91D4920}" dt="2023-05-14T14:47:17.789" v="755" actId="26606"/>
          <ac:spMkLst>
            <pc:docMk/>
            <pc:sldMk cId="189461711" sldId="264"/>
            <ac:spMk id="3087" creationId="{CBC4F608-B4B8-48C3-9572-C0F061B1CD99}"/>
          </ac:spMkLst>
        </pc:spChg>
        <pc:spChg chg="add del">
          <ac:chgData name="Nguyen Thuan" userId="cc3c8a264b585d90" providerId="LiveId" clId="{8E5E91FC-77FC-4D91-A465-F593B91D4920}" dt="2023-05-14T14:47:17.789" v="755" actId="26606"/>
          <ac:spMkLst>
            <pc:docMk/>
            <pc:sldMk cId="189461711" sldId="264"/>
            <ac:spMk id="3089" creationId="{1382A32C-5B0C-4B1C-A074-76C6DBCC9F87}"/>
          </ac:spMkLst>
        </pc:spChg>
        <pc:spChg chg="add del">
          <ac:chgData name="Nguyen Thuan" userId="cc3c8a264b585d90" providerId="LiveId" clId="{8E5E91FC-77FC-4D91-A465-F593B91D4920}" dt="2023-05-14T14:47:20.460" v="757" actId="26606"/>
          <ac:spMkLst>
            <pc:docMk/>
            <pc:sldMk cId="189461711" sldId="264"/>
            <ac:spMk id="3091" creationId="{058A14AF-9FB5-4CC7-BA35-E8E85D3EDF0E}"/>
          </ac:spMkLst>
        </pc:spChg>
        <pc:spChg chg="add del">
          <ac:chgData name="Nguyen Thuan" userId="cc3c8a264b585d90" providerId="LiveId" clId="{8E5E91FC-77FC-4D91-A465-F593B91D4920}" dt="2023-05-14T14:47:20.460" v="757" actId="26606"/>
          <ac:spMkLst>
            <pc:docMk/>
            <pc:sldMk cId="189461711" sldId="264"/>
            <ac:spMk id="3092" creationId="{3A9A4357-BD1D-4622-A4FE-766E6AB8DE84}"/>
          </ac:spMkLst>
        </pc:spChg>
        <pc:spChg chg="add del">
          <ac:chgData name="Nguyen Thuan" userId="cc3c8a264b585d90" providerId="LiveId" clId="{8E5E91FC-77FC-4D91-A465-F593B91D4920}" dt="2023-05-14T14:47:20.460" v="757" actId="26606"/>
          <ac:spMkLst>
            <pc:docMk/>
            <pc:sldMk cId="189461711" sldId="264"/>
            <ac:spMk id="3093" creationId="{E659831F-0D9A-4C63-9EBB-8435B85A440F}"/>
          </ac:spMkLst>
        </pc:spChg>
        <pc:spChg chg="add del">
          <ac:chgData name="Nguyen Thuan" userId="cc3c8a264b585d90" providerId="LiveId" clId="{8E5E91FC-77FC-4D91-A465-F593B91D4920}" dt="2023-05-14T14:47:20.460" v="757" actId="26606"/>
          <ac:spMkLst>
            <pc:docMk/>
            <pc:sldMk cId="189461711" sldId="264"/>
            <ac:spMk id="3094" creationId="{D55E7C4E-F3D3-09D0-4827-D018E81F0C97}"/>
          </ac:spMkLst>
        </pc:spChg>
        <pc:spChg chg="add del">
          <ac:chgData name="Nguyen Thuan" userId="cc3c8a264b585d90" providerId="LiveId" clId="{8E5E91FC-77FC-4D91-A465-F593B91D4920}" dt="2023-05-14T14:47:20.460" v="757" actId="26606"/>
          <ac:spMkLst>
            <pc:docMk/>
            <pc:sldMk cId="189461711" sldId="264"/>
            <ac:spMk id="3095" creationId="{E6995CE5-F890-4ABA-82A2-26507CE8D2A3}"/>
          </ac:spMkLst>
        </pc:spChg>
        <pc:spChg chg="add del">
          <ac:chgData name="Nguyen Thuan" userId="cc3c8a264b585d90" providerId="LiveId" clId="{8E5E91FC-77FC-4D91-A465-F593B91D4920}" dt="2023-05-14T15:04:08.939" v="1035" actId="26606"/>
          <ac:spMkLst>
            <pc:docMk/>
            <pc:sldMk cId="189461711" sldId="264"/>
            <ac:spMk id="3097" creationId="{6EFC920F-B85A-4068-BD93-41064EDE93D3}"/>
          </ac:spMkLst>
        </pc:spChg>
        <pc:spChg chg="add del">
          <ac:chgData name="Nguyen Thuan" userId="cc3c8a264b585d90" providerId="LiveId" clId="{8E5E91FC-77FC-4D91-A465-F593B91D4920}" dt="2023-05-14T15:04:08.939" v="1035" actId="26606"/>
          <ac:spMkLst>
            <pc:docMk/>
            <pc:sldMk cId="189461711" sldId="264"/>
            <ac:spMk id="3099" creationId="{CBC4F608-B4B8-48C3-9572-C0F061B1CD99}"/>
          </ac:spMkLst>
        </pc:spChg>
        <pc:spChg chg="add del">
          <ac:chgData name="Nguyen Thuan" userId="cc3c8a264b585d90" providerId="LiveId" clId="{8E5E91FC-77FC-4D91-A465-F593B91D4920}" dt="2023-05-14T15:04:08.939" v="1035" actId="26606"/>
          <ac:spMkLst>
            <pc:docMk/>
            <pc:sldMk cId="189461711" sldId="264"/>
            <ac:spMk id="3100" creationId="{1382A32C-5B0C-4B1C-A074-76C6DBCC9F87}"/>
          </ac:spMkLst>
        </pc:spChg>
        <pc:spChg chg="add del">
          <ac:chgData name="Nguyen Thuan" userId="cc3c8a264b585d90" providerId="LiveId" clId="{8E5E91FC-77FC-4D91-A465-F593B91D4920}" dt="2023-05-14T15:01:46.397" v="976" actId="478"/>
          <ac:spMkLst>
            <pc:docMk/>
            <pc:sldMk cId="189461711" sldId="264"/>
            <ac:spMk id="3101" creationId="{7D4E62B1-3AE4-4FFC-3DC9-47EF0E17002B}"/>
          </ac:spMkLst>
        </pc:spChg>
        <pc:spChg chg="add">
          <ac:chgData name="Nguyen Thuan" userId="cc3c8a264b585d90" providerId="LiveId" clId="{8E5E91FC-77FC-4D91-A465-F593B91D4920}" dt="2023-05-14T15:04:08.939" v="1035" actId="26606"/>
          <ac:spMkLst>
            <pc:docMk/>
            <pc:sldMk cId="189461711" sldId="264"/>
            <ac:spMk id="3105" creationId="{BCED4D40-4B67-4331-AC48-79B82B4A47D8}"/>
          </ac:spMkLst>
        </pc:spChg>
        <pc:spChg chg="add">
          <ac:chgData name="Nguyen Thuan" userId="cc3c8a264b585d90" providerId="LiveId" clId="{8E5E91FC-77FC-4D91-A465-F593B91D4920}" dt="2023-05-14T15:04:08.939" v="1035" actId="26606"/>
          <ac:spMkLst>
            <pc:docMk/>
            <pc:sldMk cId="189461711" sldId="264"/>
            <ac:spMk id="3107" creationId="{670CEDEF-4F34-412E-84EE-329C1E936AF5}"/>
          </ac:spMkLst>
        </pc:spChg>
        <pc:grpChg chg="add del">
          <ac:chgData name="Nguyen Thuan" userId="cc3c8a264b585d90" providerId="LiveId" clId="{8E5E91FC-77FC-4D91-A465-F593B91D4920}" dt="2023-05-14T14:47:17.789" v="755" actId="26606"/>
          <ac:grpSpMkLst>
            <pc:docMk/>
            <pc:sldMk cId="189461711" sldId="264"/>
            <ac:grpSpMk id="3083" creationId="{1C559108-BBAE-426C-8564-051D2BA6DDC8}"/>
          </ac:grpSpMkLst>
        </pc:grpChg>
        <pc:grpChg chg="add del">
          <ac:chgData name="Nguyen Thuan" userId="cc3c8a264b585d90" providerId="LiveId" clId="{8E5E91FC-77FC-4D91-A465-F593B91D4920}" dt="2023-05-14T15:04:08.939" v="1035" actId="26606"/>
          <ac:grpSpMkLst>
            <pc:docMk/>
            <pc:sldMk cId="189461711" sldId="264"/>
            <ac:grpSpMk id="3098" creationId="{1C559108-BBAE-426C-8564-051D2BA6DDC8}"/>
          </ac:grpSpMkLst>
        </pc:grpChg>
        <pc:picChg chg="add mod">
          <ac:chgData name="Nguyen Thuan" userId="cc3c8a264b585d90" providerId="LiveId" clId="{8E5E91FC-77FC-4D91-A465-F593B91D4920}" dt="2023-05-14T15:04:08.939" v="1035" actId="26606"/>
          <ac:picMkLst>
            <pc:docMk/>
            <pc:sldMk cId="189461711" sldId="264"/>
            <ac:picMk id="3" creationId="{59E5D624-E00C-6403-FA85-699FFA1F698F}"/>
          </ac:picMkLst>
        </pc:picChg>
        <pc:picChg chg="add del mod">
          <ac:chgData name="Nguyen Thuan" userId="cc3c8a264b585d90" providerId="LiveId" clId="{8E5E91FC-77FC-4D91-A465-F593B91D4920}" dt="2023-05-14T15:01:52.504" v="977" actId="478"/>
          <ac:picMkLst>
            <pc:docMk/>
            <pc:sldMk cId="189461711" sldId="264"/>
            <ac:picMk id="3074" creationId="{9BFC980C-8E5B-3B59-9AFE-25870C5315D3}"/>
          </ac:picMkLst>
        </pc:picChg>
        <pc:picChg chg="add del">
          <ac:chgData name="Nguyen Thuan" userId="cc3c8a264b585d90" providerId="LiveId" clId="{8E5E91FC-77FC-4D91-A465-F593B91D4920}" dt="2023-04-30T13:18:20.288" v="368"/>
          <ac:picMkLst>
            <pc:docMk/>
            <pc:sldMk cId="189461711" sldId="264"/>
            <ac:picMk id="3076" creationId="{D00C6C46-0016-2039-EC8B-6989ADC241B2}"/>
          </ac:picMkLst>
        </pc:picChg>
      </pc:sldChg>
      <pc:sldChg chg="addSp delSp modSp new mod ord setBg">
        <pc:chgData name="Nguyen Thuan" userId="cc3c8a264b585d90" providerId="LiveId" clId="{8E5E91FC-77FC-4D91-A465-F593B91D4920}" dt="2023-05-16T14:17:14.517" v="1132" actId="20577"/>
        <pc:sldMkLst>
          <pc:docMk/>
          <pc:sldMk cId="1807225149" sldId="265"/>
        </pc:sldMkLst>
        <pc:spChg chg="mod">
          <ac:chgData name="Nguyen Thuan" userId="cc3c8a264b585d90" providerId="LiveId" clId="{8E5E91FC-77FC-4D91-A465-F593B91D4920}" dt="2023-05-16T14:17:14.517" v="1132" actId="20577"/>
          <ac:spMkLst>
            <pc:docMk/>
            <pc:sldMk cId="1807225149" sldId="265"/>
            <ac:spMk id="2" creationId="{95E30D4E-7FDC-8E69-3228-20DCCA3EF34B}"/>
          </ac:spMkLst>
        </pc:spChg>
        <pc:spChg chg="mod">
          <ac:chgData name="Nguyen Thuan" userId="cc3c8a264b585d90" providerId="LiveId" clId="{8E5E91FC-77FC-4D91-A465-F593B91D4920}" dt="2023-05-14T14:46:56.970" v="749" actId="26606"/>
          <ac:spMkLst>
            <pc:docMk/>
            <pc:sldMk cId="1807225149" sldId="265"/>
            <ac:spMk id="3" creationId="{AC580E50-C16C-952A-FD09-CB8DC360EBE2}"/>
          </ac:spMkLst>
        </pc:spChg>
        <pc:spChg chg="add del">
          <ac:chgData name="Nguyen Thuan" userId="cc3c8a264b585d90" providerId="LiveId" clId="{8E5E91FC-77FC-4D91-A465-F593B91D4920}" dt="2023-05-14T14:46:52.707" v="744" actId="26606"/>
          <ac:spMkLst>
            <pc:docMk/>
            <pc:sldMk cId="1807225149" sldId="265"/>
            <ac:spMk id="4105" creationId="{201CC55D-ED54-4C5C-95E6-10947BD1103B}"/>
          </ac:spMkLst>
        </pc:spChg>
        <pc:spChg chg="add del">
          <ac:chgData name="Nguyen Thuan" userId="cc3c8a264b585d90" providerId="LiveId" clId="{8E5E91FC-77FC-4D91-A465-F593B91D4920}" dt="2023-05-14T14:46:56.960" v="748" actId="26606"/>
          <ac:spMkLst>
            <pc:docMk/>
            <pc:sldMk cId="1807225149" sldId="265"/>
            <ac:spMk id="4109" creationId="{55222F96-971A-4F90-B841-6BAB416C7AC1}"/>
          </ac:spMkLst>
        </pc:spChg>
        <pc:spChg chg="add del">
          <ac:chgData name="Nguyen Thuan" userId="cc3c8a264b585d90" providerId="LiveId" clId="{8E5E91FC-77FC-4D91-A465-F593B91D4920}" dt="2023-05-14T14:46:52.707" v="744" actId="26606"/>
          <ac:spMkLst>
            <pc:docMk/>
            <pc:sldMk cId="1807225149" sldId="265"/>
            <ac:spMk id="4111" creationId="{3873B707-463F-40B0-8227-E8CC6C67EB25}"/>
          </ac:spMkLst>
        </pc:spChg>
        <pc:spChg chg="add">
          <ac:chgData name="Nguyen Thuan" userId="cc3c8a264b585d90" providerId="LiveId" clId="{8E5E91FC-77FC-4D91-A465-F593B91D4920}" dt="2023-05-14T14:46:56.970" v="749" actId="26606"/>
          <ac:spMkLst>
            <pc:docMk/>
            <pc:sldMk cId="1807225149" sldId="265"/>
            <ac:spMk id="4112" creationId="{D5B0017B-2ECA-49AF-B397-DC140825DF8D}"/>
          </ac:spMkLst>
        </pc:spChg>
        <pc:spChg chg="add del">
          <ac:chgData name="Nguyen Thuan" userId="cc3c8a264b585d90" providerId="LiveId" clId="{8E5E91FC-77FC-4D91-A465-F593B91D4920}" dt="2023-05-14T14:46:52.707" v="744" actId="26606"/>
          <ac:spMkLst>
            <pc:docMk/>
            <pc:sldMk cId="1807225149" sldId="265"/>
            <ac:spMk id="4113" creationId="{C13237C8-E62C-4F0D-A318-BD6FB6C2D138}"/>
          </ac:spMkLst>
        </pc:spChg>
        <pc:spChg chg="add">
          <ac:chgData name="Nguyen Thuan" userId="cc3c8a264b585d90" providerId="LiveId" clId="{8E5E91FC-77FC-4D91-A465-F593B91D4920}" dt="2023-05-14T14:46:56.970" v="749" actId="26606"/>
          <ac:spMkLst>
            <pc:docMk/>
            <pc:sldMk cId="1807225149" sldId="265"/>
            <ac:spMk id="4114" creationId="{70E96339-907C-46C3-99AC-31179B6F0EBD}"/>
          </ac:spMkLst>
        </pc:spChg>
        <pc:spChg chg="add del">
          <ac:chgData name="Nguyen Thuan" userId="cc3c8a264b585d90" providerId="LiveId" clId="{8E5E91FC-77FC-4D91-A465-F593B91D4920}" dt="2023-05-14T14:46:52.707" v="744" actId="26606"/>
          <ac:spMkLst>
            <pc:docMk/>
            <pc:sldMk cId="1807225149" sldId="265"/>
            <ac:spMk id="4115" creationId="{19C9EAEA-39D0-4B0E-A0EB-51E7B26740B1}"/>
          </ac:spMkLst>
        </pc:spChg>
        <pc:spChg chg="add del">
          <ac:chgData name="Nguyen Thuan" userId="cc3c8a264b585d90" providerId="LiveId" clId="{8E5E91FC-77FC-4D91-A465-F593B91D4920}" dt="2023-05-14T14:46:54.275" v="746" actId="26606"/>
          <ac:spMkLst>
            <pc:docMk/>
            <pc:sldMk cId="1807225149" sldId="265"/>
            <ac:spMk id="4117" creationId="{058A14AF-9FB5-4CC7-BA35-E8E85D3EDF0E}"/>
          </ac:spMkLst>
        </pc:spChg>
        <pc:spChg chg="add del">
          <ac:chgData name="Nguyen Thuan" userId="cc3c8a264b585d90" providerId="LiveId" clId="{8E5E91FC-77FC-4D91-A465-F593B91D4920}" dt="2023-05-14T14:46:54.275" v="746" actId="26606"/>
          <ac:spMkLst>
            <pc:docMk/>
            <pc:sldMk cId="1807225149" sldId="265"/>
            <ac:spMk id="4118" creationId="{3A9A4357-BD1D-4622-A4FE-766E6AB8DE84}"/>
          </ac:spMkLst>
        </pc:spChg>
        <pc:spChg chg="add del">
          <ac:chgData name="Nguyen Thuan" userId="cc3c8a264b585d90" providerId="LiveId" clId="{8E5E91FC-77FC-4D91-A465-F593B91D4920}" dt="2023-05-14T14:46:54.275" v="746" actId="26606"/>
          <ac:spMkLst>
            <pc:docMk/>
            <pc:sldMk cId="1807225149" sldId="265"/>
            <ac:spMk id="4119" creationId="{E659831F-0D9A-4C63-9EBB-8435B85A440F}"/>
          </ac:spMkLst>
        </pc:spChg>
        <pc:spChg chg="add del">
          <ac:chgData name="Nguyen Thuan" userId="cc3c8a264b585d90" providerId="LiveId" clId="{8E5E91FC-77FC-4D91-A465-F593B91D4920}" dt="2023-05-14T14:46:54.275" v="746" actId="26606"/>
          <ac:spMkLst>
            <pc:docMk/>
            <pc:sldMk cId="1807225149" sldId="265"/>
            <ac:spMk id="4120" creationId="{E6995CE5-F890-4ABA-82A2-26507CE8D2A3}"/>
          </ac:spMkLst>
        </pc:spChg>
        <pc:spChg chg="add del">
          <ac:chgData name="Nguyen Thuan" userId="cc3c8a264b585d90" providerId="LiveId" clId="{8E5E91FC-77FC-4D91-A465-F593B91D4920}" dt="2023-05-14T14:46:56.960" v="748" actId="26606"/>
          <ac:spMkLst>
            <pc:docMk/>
            <pc:sldMk cId="1807225149" sldId="265"/>
            <ac:spMk id="4122" creationId="{DBC6133C-0615-4CE4-9132-37E609A9BDFA}"/>
          </ac:spMkLst>
        </pc:spChg>
        <pc:spChg chg="add del">
          <ac:chgData name="Nguyen Thuan" userId="cc3c8a264b585d90" providerId="LiveId" clId="{8E5E91FC-77FC-4D91-A465-F593B91D4920}" dt="2023-05-14T14:46:56.960" v="748" actId="26606"/>
          <ac:spMkLst>
            <pc:docMk/>
            <pc:sldMk cId="1807225149" sldId="265"/>
            <ac:spMk id="4123" creationId="{169CC832-2974-4E8D-90ED-3E2941BA7336}"/>
          </ac:spMkLst>
        </pc:spChg>
        <pc:spChg chg="add del">
          <ac:chgData name="Nguyen Thuan" userId="cc3c8a264b585d90" providerId="LiveId" clId="{8E5E91FC-77FC-4D91-A465-F593B91D4920}" dt="2023-05-14T14:46:56.960" v="748" actId="26606"/>
          <ac:spMkLst>
            <pc:docMk/>
            <pc:sldMk cId="1807225149" sldId="265"/>
            <ac:spMk id="4124" creationId="{08980754-6F4B-43C9-B9BE-127B6BED6586}"/>
          </ac:spMkLst>
        </pc:spChg>
        <pc:spChg chg="add del">
          <ac:chgData name="Nguyen Thuan" userId="cc3c8a264b585d90" providerId="LiveId" clId="{8E5E91FC-77FC-4D91-A465-F593B91D4920}" dt="2023-05-14T14:46:56.960" v="748" actId="26606"/>
          <ac:spMkLst>
            <pc:docMk/>
            <pc:sldMk cId="1807225149" sldId="265"/>
            <ac:spMk id="4125" creationId="{2C1BBA94-3F40-40AA-8BB9-E69E25E537C1}"/>
          </ac:spMkLst>
        </pc:spChg>
        <pc:spChg chg="add">
          <ac:chgData name="Nguyen Thuan" userId="cc3c8a264b585d90" providerId="LiveId" clId="{8E5E91FC-77FC-4D91-A465-F593B91D4920}" dt="2023-05-14T14:46:56.970" v="749" actId="26606"/>
          <ac:spMkLst>
            <pc:docMk/>
            <pc:sldMk cId="1807225149" sldId="265"/>
            <ac:spMk id="4127" creationId="{28D31E1B-0407-4223-9642-0B642CBF57D9}"/>
          </ac:spMkLst>
        </pc:spChg>
        <pc:grpChg chg="add del">
          <ac:chgData name="Nguyen Thuan" userId="cc3c8a264b585d90" providerId="LiveId" clId="{8E5E91FC-77FC-4D91-A465-F593B91D4920}" dt="2023-05-14T14:46:52.707" v="744" actId="26606"/>
          <ac:grpSpMkLst>
            <pc:docMk/>
            <pc:sldMk cId="1807225149" sldId="265"/>
            <ac:grpSpMk id="4107" creationId="{1DE889C7-FAD6-4397-98E2-05D503484459}"/>
          </ac:grpSpMkLst>
        </pc:grpChg>
        <pc:grpChg chg="add">
          <ac:chgData name="Nguyen Thuan" userId="cc3c8a264b585d90" providerId="LiveId" clId="{8E5E91FC-77FC-4D91-A465-F593B91D4920}" dt="2023-05-14T14:46:56.970" v="749" actId="26606"/>
          <ac:grpSpMkLst>
            <pc:docMk/>
            <pc:sldMk cId="1807225149" sldId="265"/>
            <ac:grpSpMk id="4128" creationId="{AE1C45F0-260A-458C-96ED-C1F6D2151219}"/>
          </ac:grpSpMkLst>
        </pc:grpChg>
        <pc:picChg chg="add del mod">
          <ac:chgData name="Nguyen Thuan" userId="cc3c8a264b585d90" providerId="LiveId" clId="{8E5E91FC-77FC-4D91-A465-F593B91D4920}" dt="2023-04-30T13:21:34.736" v="400" actId="478"/>
          <ac:picMkLst>
            <pc:docMk/>
            <pc:sldMk cId="1807225149" sldId="265"/>
            <ac:picMk id="4098" creationId="{297D30E7-B79C-DE3D-B216-5BFED32CBA42}"/>
          </ac:picMkLst>
        </pc:picChg>
        <pc:picChg chg="add mod">
          <ac:chgData name="Nguyen Thuan" userId="cc3c8a264b585d90" providerId="LiveId" clId="{8E5E91FC-77FC-4D91-A465-F593B91D4920}" dt="2023-05-14T14:46:56.970" v="749" actId="26606"/>
          <ac:picMkLst>
            <pc:docMk/>
            <pc:sldMk cId="1807225149" sldId="265"/>
            <ac:picMk id="4100" creationId="{02258DC8-C1D2-3790-B190-CBDA097BEE2A}"/>
          </ac:picMkLst>
        </pc:picChg>
        <pc:cxnChg chg="add">
          <ac:chgData name="Nguyen Thuan" userId="cc3c8a264b585d90" providerId="LiveId" clId="{8E5E91FC-77FC-4D91-A465-F593B91D4920}" dt="2023-05-14T14:46:56.970" v="749" actId="26606"/>
          <ac:cxnSpMkLst>
            <pc:docMk/>
            <pc:sldMk cId="1807225149" sldId="265"/>
            <ac:cxnSpMk id="4116" creationId="{6CF1BAF6-AD41-4082-B212-8A1F9A2E8779}"/>
          </ac:cxnSpMkLst>
        </pc:cxnChg>
      </pc:sldChg>
      <pc:sldChg chg="modSp new del mod">
        <pc:chgData name="Nguyen Thuan" userId="cc3c8a264b585d90" providerId="LiveId" clId="{8E5E91FC-77FC-4D91-A465-F593B91D4920}" dt="2023-05-14T11:25:25.458" v="530" actId="47"/>
        <pc:sldMkLst>
          <pc:docMk/>
          <pc:sldMk cId="4197941208" sldId="266"/>
        </pc:sldMkLst>
        <pc:spChg chg="mod">
          <ac:chgData name="Nguyen Thuan" userId="cc3c8a264b585d90" providerId="LiveId" clId="{8E5E91FC-77FC-4D91-A465-F593B91D4920}" dt="2023-04-30T13:22:46.675" v="413" actId="27636"/>
          <ac:spMkLst>
            <pc:docMk/>
            <pc:sldMk cId="4197941208" sldId="266"/>
            <ac:spMk id="2" creationId="{4EF89E76-678B-C0D1-C5F5-5C3E2291B3C4}"/>
          </ac:spMkLst>
        </pc:spChg>
        <pc:spChg chg="mod">
          <ac:chgData name="Nguyen Thuan" userId="cc3c8a264b585d90" providerId="LiveId" clId="{8E5E91FC-77FC-4D91-A465-F593B91D4920}" dt="2023-04-30T13:28:51.083" v="454"/>
          <ac:spMkLst>
            <pc:docMk/>
            <pc:sldMk cId="4197941208" sldId="266"/>
            <ac:spMk id="3" creationId="{3F21BFE1-2FD0-BDED-971B-165AC4694A59}"/>
          </ac:spMkLst>
        </pc:spChg>
      </pc:sldChg>
      <pc:sldChg chg="addSp delSp modSp new add del mod ord setBg modNotesTx">
        <pc:chgData name="Nguyen Thuan" userId="cc3c8a264b585d90" providerId="LiveId" clId="{8E5E91FC-77FC-4D91-A465-F593B91D4920}" dt="2023-05-16T14:16:28.693" v="1105"/>
        <pc:sldMkLst>
          <pc:docMk/>
          <pc:sldMk cId="57934773" sldId="267"/>
        </pc:sldMkLst>
        <pc:spChg chg="mod">
          <ac:chgData name="Nguyen Thuan" userId="cc3c8a264b585d90" providerId="LiveId" clId="{8E5E91FC-77FC-4D91-A465-F593B91D4920}" dt="2023-05-16T14:15:50.275" v="1103"/>
          <ac:spMkLst>
            <pc:docMk/>
            <pc:sldMk cId="57934773" sldId="267"/>
            <ac:spMk id="2" creationId="{ACC23581-FEB4-7224-8475-7A2AFFAF0432}"/>
          </ac:spMkLst>
        </pc:spChg>
        <pc:spChg chg="mod">
          <ac:chgData name="Nguyen Thuan" userId="cc3c8a264b585d90" providerId="LiveId" clId="{8E5E91FC-77FC-4D91-A465-F593B91D4920}" dt="2023-05-14T14:47:08.770" v="753" actId="26606"/>
          <ac:spMkLst>
            <pc:docMk/>
            <pc:sldMk cId="57934773" sldId="267"/>
            <ac:spMk id="3" creationId="{36161D41-5085-2945-FAA1-F424915C0381}"/>
          </ac:spMkLst>
        </pc:spChg>
        <pc:spChg chg="add del mod">
          <ac:chgData name="Nguyen Thuan" userId="cc3c8a264b585d90" providerId="LiveId" clId="{8E5E91FC-77FC-4D91-A465-F593B91D4920}" dt="2023-04-30T14:01:45.082" v="459"/>
          <ac:spMkLst>
            <pc:docMk/>
            <pc:sldMk cId="57934773" sldId="267"/>
            <ac:spMk id="4" creationId="{904448AB-ACC7-978A-D72A-72D15D53A262}"/>
          </ac:spMkLst>
        </pc:spChg>
        <pc:spChg chg="add del mod">
          <ac:chgData name="Nguyen Thuan" userId="cc3c8a264b585d90" providerId="LiveId" clId="{8E5E91FC-77FC-4D91-A465-F593B91D4920}" dt="2023-04-30T14:01:45.082" v="459"/>
          <ac:spMkLst>
            <pc:docMk/>
            <pc:sldMk cId="57934773" sldId="267"/>
            <ac:spMk id="5" creationId="{F73E3944-92FB-D0CE-4EC6-8F0564EDED35}"/>
          </ac:spMkLst>
        </pc:spChg>
        <pc:spChg chg="add del mod">
          <ac:chgData name="Nguyen Thuan" userId="cc3c8a264b585d90" providerId="LiveId" clId="{8E5E91FC-77FC-4D91-A465-F593B91D4920}" dt="2023-04-30T14:01:45.082" v="459"/>
          <ac:spMkLst>
            <pc:docMk/>
            <pc:sldMk cId="57934773" sldId="267"/>
            <ac:spMk id="6" creationId="{7B7A4BE7-9BEB-F8AE-6092-E6A575725465}"/>
          </ac:spMkLst>
        </pc:spChg>
        <pc:spChg chg="add del mod">
          <ac:chgData name="Nguyen Thuan" userId="cc3c8a264b585d90" providerId="LiveId" clId="{8E5E91FC-77FC-4D91-A465-F593B91D4920}" dt="2023-04-30T14:01:51.510" v="468"/>
          <ac:spMkLst>
            <pc:docMk/>
            <pc:sldMk cId="57934773" sldId="267"/>
            <ac:spMk id="7" creationId="{FAAE657D-F0A6-87F0-BA74-4B250900C7F9}"/>
          </ac:spMkLst>
        </pc:spChg>
        <pc:spChg chg="add del mod">
          <ac:chgData name="Nguyen Thuan" userId="cc3c8a264b585d90" providerId="LiveId" clId="{8E5E91FC-77FC-4D91-A465-F593B91D4920}" dt="2023-04-30T14:01:51.510" v="468"/>
          <ac:spMkLst>
            <pc:docMk/>
            <pc:sldMk cId="57934773" sldId="267"/>
            <ac:spMk id="8" creationId="{E63796B2-C740-42ED-3EE5-FE869FBE6428}"/>
          </ac:spMkLst>
        </pc:spChg>
        <pc:spChg chg="add del mod">
          <ac:chgData name="Nguyen Thuan" userId="cc3c8a264b585d90" providerId="LiveId" clId="{8E5E91FC-77FC-4D91-A465-F593B91D4920}" dt="2023-04-30T14:01:51.510" v="468"/>
          <ac:spMkLst>
            <pc:docMk/>
            <pc:sldMk cId="57934773" sldId="267"/>
            <ac:spMk id="9" creationId="{039E8A63-C915-7631-A679-4B9F60476F59}"/>
          </ac:spMkLst>
        </pc:spChg>
        <pc:spChg chg="add del mod">
          <ac:chgData name="Nguyen Thuan" userId="cc3c8a264b585d90" providerId="LiveId" clId="{8E5E91FC-77FC-4D91-A465-F593B91D4920}" dt="2023-04-30T14:01:53.554" v="470"/>
          <ac:spMkLst>
            <pc:docMk/>
            <pc:sldMk cId="57934773" sldId="267"/>
            <ac:spMk id="10" creationId="{862B82D9-74D1-8544-CF84-3DAA14455BB1}"/>
          </ac:spMkLst>
        </pc:spChg>
        <pc:spChg chg="add del mod">
          <ac:chgData name="Nguyen Thuan" userId="cc3c8a264b585d90" providerId="LiveId" clId="{8E5E91FC-77FC-4D91-A465-F593B91D4920}" dt="2023-04-30T14:01:53.554" v="470"/>
          <ac:spMkLst>
            <pc:docMk/>
            <pc:sldMk cId="57934773" sldId="267"/>
            <ac:spMk id="11" creationId="{4979C4C0-4868-2194-4DF7-2CC7FE62B24E}"/>
          </ac:spMkLst>
        </pc:spChg>
        <pc:spChg chg="add del mod">
          <ac:chgData name="Nguyen Thuan" userId="cc3c8a264b585d90" providerId="LiveId" clId="{8E5E91FC-77FC-4D91-A465-F593B91D4920}" dt="2023-04-30T14:01:53.554" v="470"/>
          <ac:spMkLst>
            <pc:docMk/>
            <pc:sldMk cId="57934773" sldId="267"/>
            <ac:spMk id="12" creationId="{E5AD686E-FC81-3EDE-196D-3CA08FDAE414}"/>
          </ac:spMkLst>
        </pc:spChg>
        <pc:spChg chg="add">
          <ac:chgData name="Nguyen Thuan" userId="cc3c8a264b585d90" providerId="LiveId" clId="{8E5E91FC-77FC-4D91-A465-F593B91D4920}" dt="2023-05-14T14:47:08.770" v="753" actId="26606"/>
          <ac:spMkLst>
            <pc:docMk/>
            <pc:sldMk cId="57934773" sldId="267"/>
            <ac:spMk id="13" creationId="{DBF61EA3-B236-439E-9C0B-340980D56BEE}"/>
          </ac:spMkLst>
        </pc:spChg>
        <pc:spChg chg="add">
          <ac:chgData name="Nguyen Thuan" userId="cc3c8a264b585d90" providerId="LiveId" clId="{8E5E91FC-77FC-4D91-A465-F593B91D4920}" dt="2023-05-14T14:47:08.770" v="753" actId="26606"/>
          <ac:spMkLst>
            <pc:docMk/>
            <pc:sldMk cId="57934773" sldId="267"/>
            <ac:spMk id="14" creationId="{E659831F-0D9A-4C63-9EBB-8435B85A440F}"/>
          </ac:spMkLst>
        </pc:spChg>
        <pc:grpChg chg="add">
          <ac:chgData name="Nguyen Thuan" userId="cc3c8a264b585d90" providerId="LiveId" clId="{8E5E91FC-77FC-4D91-A465-F593B91D4920}" dt="2023-05-14T14:47:08.770" v="753" actId="26606"/>
          <ac:grpSpMkLst>
            <pc:docMk/>
            <pc:sldMk cId="57934773" sldId="267"/>
            <ac:grpSpMk id="15" creationId="{28FAF094-D087-493F-8DF9-A486C2D6BBAA}"/>
          </ac:grpSpMkLst>
        </pc:grpChg>
      </pc:sldChg>
      <pc:sldChg chg="addSp delSp modSp new del mod">
        <pc:chgData name="Nguyen Thuan" userId="cc3c8a264b585d90" providerId="LiveId" clId="{8E5E91FC-77FC-4D91-A465-F593B91D4920}" dt="2023-05-14T11:27:12.055" v="536" actId="47"/>
        <pc:sldMkLst>
          <pc:docMk/>
          <pc:sldMk cId="1448040338" sldId="268"/>
        </pc:sldMkLst>
        <pc:spChg chg="mod">
          <ac:chgData name="Nguyen Thuan" userId="cc3c8a264b585d90" providerId="LiveId" clId="{8E5E91FC-77FC-4D91-A465-F593B91D4920}" dt="2023-04-30T14:04:14.838" v="483"/>
          <ac:spMkLst>
            <pc:docMk/>
            <pc:sldMk cId="1448040338" sldId="268"/>
            <ac:spMk id="2" creationId="{A2CCEBD8-C50F-DEFB-BC8D-F8835FAEB4C1}"/>
          </ac:spMkLst>
        </pc:spChg>
        <pc:spChg chg="del">
          <ac:chgData name="Nguyen Thuan" userId="cc3c8a264b585d90" providerId="LiveId" clId="{8E5E91FC-77FC-4D91-A465-F593B91D4920}" dt="2023-04-30T14:04:06.998" v="482"/>
          <ac:spMkLst>
            <pc:docMk/>
            <pc:sldMk cId="1448040338" sldId="268"/>
            <ac:spMk id="3" creationId="{74BEDB2E-06D1-BC39-8031-52F2C8C5D129}"/>
          </ac:spMkLst>
        </pc:spChg>
        <pc:picChg chg="add mod">
          <ac:chgData name="Nguyen Thuan" userId="cc3c8a264b585d90" providerId="LiveId" clId="{8E5E91FC-77FC-4D91-A465-F593B91D4920}" dt="2023-04-30T14:04:06.998" v="482"/>
          <ac:picMkLst>
            <pc:docMk/>
            <pc:sldMk cId="1448040338" sldId="268"/>
            <ac:picMk id="6146" creationId="{037CEA88-35E4-534C-3204-592FB736320C}"/>
          </ac:picMkLst>
        </pc:picChg>
      </pc:sldChg>
      <pc:sldChg chg="addSp modSp new mod setBg">
        <pc:chgData name="Nguyen Thuan" userId="cc3c8a264b585d90" providerId="LiveId" clId="{8E5E91FC-77FC-4D91-A465-F593B91D4920}" dt="2023-05-14T14:47:06.273" v="752" actId="26606"/>
        <pc:sldMkLst>
          <pc:docMk/>
          <pc:sldMk cId="1816362360" sldId="269"/>
        </pc:sldMkLst>
        <pc:spChg chg="mod">
          <ac:chgData name="Nguyen Thuan" userId="cc3c8a264b585d90" providerId="LiveId" clId="{8E5E91FC-77FC-4D91-A465-F593B91D4920}" dt="2023-05-14T14:47:06.273" v="752" actId="26606"/>
          <ac:spMkLst>
            <pc:docMk/>
            <pc:sldMk cId="1816362360" sldId="269"/>
            <ac:spMk id="2" creationId="{D2D09CBE-B873-66E0-2AFB-0E8D7A86F6D6}"/>
          </ac:spMkLst>
        </pc:spChg>
        <pc:spChg chg="mod">
          <ac:chgData name="Nguyen Thuan" userId="cc3c8a264b585d90" providerId="LiveId" clId="{8E5E91FC-77FC-4D91-A465-F593B91D4920}" dt="2023-05-14T14:47:06.273" v="752" actId="26606"/>
          <ac:spMkLst>
            <pc:docMk/>
            <pc:sldMk cId="1816362360" sldId="269"/>
            <ac:spMk id="3" creationId="{E6297BDF-7E9D-C8C3-36C2-639E7A9B8BBD}"/>
          </ac:spMkLst>
        </pc:spChg>
        <pc:spChg chg="add">
          <ac:chgData name="Nguyen Thuan" userId="cc3c8a264b585d90" providerId="LiveId" clId="{8E5E91FC-77FC-4D91-A465-F593B91D4920}" dt="2023-05-14T14:47:06.273" v="752" actId="26606"/>
          <ac:spMkLst>
            <pc:docMk/>
            <pc:sldMk cId="1816362360" sldId="269"/>
            <ac:spMk id="11" creationId="{149FB5C3-7336-4FE0-A30C-CC0A3646D499}"/>
          </ac:spMkLst>
        </pc:spChg>
        <pc:spChg chg="add">
          <ac:chgData name="Nguyen Thuan" userId="cc3c8a264b585d90" providerId="LiveId" clId="{8E5E91FC-77FC-4D91-A465-F593B91D4920}" dt="2023-05-14T14:47:06.273" v="752" actId="26606"/>
          <ac:spMkLst>
            <pc:docMk/>
            <pc:sldMk cId="1816362360" sldId="269"/>
            <ac:spMk id="17" creationId="{0DA909B4-15FF-46A6-8A7F-7AEF977FE9ED}"/>
          </ac:spMkLst>
        </pc:spChg>
        <pc:spChg chg="add">
          <ac:chgData name="Nguyen Thuan" userId="cc3c8a264b585d90" providerId="LiveId" clId="{8E5E91FC-77FC-4D91-A465-F593B91D4920}" dt="2023-05-14T14:47:06.273" v="752" actId="26606"/>
          <ac:spMkLst>
            <pc:docMk/>
            <pc:sldMk cId="1816362360" sldId="269"/>
            <ac:spMk id="19" creationId="{1382A32C-5B0C-4B1C-A074-76C6DBCC9F87}"/>
          </ac:spMkLst>
        </pc:spChg>
        <pc:grpChg chg="add">
          <ac:chgData name="Nguyen Thuan" userId="cc3c8a264b585d90" providerId="LiveId" clId="{8E5E91FC-77FC-4D91-A465-F593B91D4920}" dt="2023-05-14T14:47:06.273" v="752" actId="26606"/>
          <ac:grpSpMkLst>
            <pc:docMk/>
            <pc:sldMk cId="1816362360" sldId="269"/>
            <ac:grpSpMk id="13" creationId="{19A6B5CE-CB1D-48EE-8B43-E952235C8371}"/>
          </ac:grpSpMkLst>
        </pc:grpChg>
        <pc:picChg chg="add mod ord">
          <ac:chgData name="Nguyen Thuan" userId="cc3c8a264b585d90" providerId="LiveId" clId="{8E5E91FC-77FC-4D91-A465-F593B91D4920}" dt="2023-05-14T14:47:06.273" v="752" actId="26606"/>
          <ac:picMkLst>
            <pc:docMk/>
            <pc:sldMk cId="1816362360" sldId="269"/>
            <ac:picMk id="5" creationId="{92BACAF9-B365-41A6-C356-7DB4393E00A3}"/>
          </ac:picMkLst>
        </pc:picChg>
        <pc:picChg chg="add mod">
          <ac:chgData name="Nguyen Thuan" userId="cc3c8a264b585d90" providerId="LiveId" clId="{8E5E91FC-77FC-4D91-A465-F593B91D4920}" dt="2023-05-14T14:47:06.273" v="752" actId="26606"/>
          <ac:picMkLst>
            <pc:docMk/>
            <pc:sldMk cId="1816362360" sldId="269"/>
            <ac:picMk id="6" creationId="{C911DA77-065E-F119-EE71-627C1210BFCC}"/>
          </ac:picMkLst>
        </pc:picChg>
      </pc:sldChg>
      <pc:sldChg chg="modSp new del mod">
        <pc:chgData name="Nguyen Thuan" userId="cc3c8a264b585d90" providerId="LiveId" clId="{8E5E91FC-77FC-4D91-A465-F593B91D4920}" dt="2023-05-14T11:37:48.584" v="588" actId="47"/>
        <pc:sldMkLst>
          <pc:docMk/>
          <pc:sldMk cId="2499169146" sldId="270"/>
        </pc:sldMkLst>
        <pc:spChg chg="mod">
          <ac:chgData name="Nguyen Thuan" userId="cc3c8a264b585d90" providerId="LiveId" clId="{8E5E91FC-77FC-4D91-A465-F593B91D4920}" dt="2023-04-30T14:10:22.264" v="491"/>
          <ac:spMkLst>
            <pc:docMk/>
            <pc:sldMk cId="2499169146" sldId="270"/>
            <ac:spMk id="2" creationId="{BB9F0DFA-1568-47EF-A1C0-B09609A3F72F}"/>
          </ac:spMkLst>
        </pc:spChg>
        <pc:spChg chg="mod">
          <ac:chgData name="Nguyen Thuan" userId="cc3c8a264b585d90" providerId="LiveId" clId="{8E5E91FC-77FC-4D91-A465-F593B91D4920}" dt="2023-04-30T14:11:00.317" v="494" actId="20577"/>
          <ac:spMkLst>
            <pc:docMk/>
            <pc:sldMk cId="2499169146" sldId="270"/>
            <ac:spMk id="3" creationId="{F2864AAE-BAF1-4E86-55BD-4A50CF4A6F91}"/>
          </ac:spMkLst>
        </pc:spChg>
      </pc:sldChg>
      <pc:sldChg chg="modSp new del mod">
        <pc:chgData name="Nguyen Thuan" userId="cc3c8a264b585d90" providerId="LiveId" clId="{8E5E91FC-77FC-4D91-A465-F593B91D4920}" dt="2023-05-14T11:37:45.972" v="587" actId="47"/>
        <pc:sldMkLst>
          <pc:docMk/>
          <pc:sldMk cId="1263924516" sldId="271"/>
        </pc:sldMkLst>
        <pc:spChg chg="mod">
          <ac:chgData name="Nguyen Thuan" userId="cc3c8a264b585d90" providerId="LiveId" clId="{8E5E91FC-77FC-4D91-A465-F593B91D4920}" dt="2023-04-30T14:11:50.538" v="495"/>
          <ac:spMkLst>
            <pc:docMk/>
            <pc:sldMk cId="1263924516" sldId="271"/>
            <ac:spMk id="2" creationId="{D9828084-BE9D-CEC4-AC74-D80EE9D51BD5}"/>
          </ac:spMkLst>
        </pc:spChg>
        <pc:spChg chg="mod">
          <ac:chgData name="Nguyen Thuan" userId="cc3c8a264b585d90" providerId="LiveId" clId="{8E5E91FC-77FC-4D91-A465-F593B91D4920}" dt="2023-04-30T14:12:30.782" v="497"/>
          <ac:spMkLst>
            <pc:docMk/>
            <pc:sldMk cId="1263924516" sldId="271"/>
            <ac:spMk id="3" creationId="{4A303491-D7AF-5DC7-8994-950A30C589FB}"/>
          </ac:spMkLst>
        </pc:spChg>
      </pc:sldChg>
      <pc:sldChg chg="addSp delSp modSp new mod ord setBg modClrScheme chgLayout">
        <pc:chgData name="Nguyen Thuan" userId="cc3c8a264b585d90" providerId="LiveId" clId="{8E5E91FC-77FC-4D91-A465-F593B91D4920}" dt="2023-05-14T14:47:03.556" v="751" actId="26606"/>
        <pc:sldMkLst>
          <pc:docMk/>
          <pc:sldMk cId="2446604000" sldId="272"/>
        </pc:sldMkLst>
        <pc:spChg chg="del">
          <ac:chgData name="Nguyen Thuan" userId="cc3c8a264b585d90" providerId="LiveId" clId="{8E5E91FC-77FC-4D91-A465-F593B91D4920}" dt="2023-04-30T18:12:22.615" v="511" actId="700"/>
          <ac:spMkLst>
            <pc:docMk/>
            <pc:sldMk cId="2446604000" sldId="272"/>
            <ac:spMk id="2" creationId="{883518DD-C23A-E1EF-7FAB-ED5ADC113084}"/>
          </ac:spMkLst>
        </pc:spChg>
        <pc:spChg chg="del">
          <ac:chgData name="Nguyen Thuan" userId="cc3c8a264b585d90" providerId="LiveId" clId="{8E5E91FC-77FC-4D91-A465-F593B91D4920}" dt="2023-04-30T18:12:22.615" v="511" actId="700"/>
          <ac:spMkLst>
            <pc:docMk/>
            <pc:sldMk cId="2446604000" sldId="272"/>
            <ac:spMk id="3" creationId="{A646F94B-F505-DBAA-10BE-18B5B006AD7E}"/>
          </ac:spMkLst>
        </pc:spChg>
        <pc:spChg chg="add">
          <ac:chgData name="Nguyen Thuan" userId="cc3c8a264b585d90" providerId="LiveId" clId="{8E5E91FC-77FC-4D91-A465-F593B91D4920}" dt="2023-05-14T14:47:03.556" v="751" actId="26606"/>
          <ac:spMkLst>
            <pc:docMk/>
            <pc:sldMk cId="2446604000" sldId="272"/>
            <ac:spMk id="12" creationId="{A9F529C3-C941-49FD-8C67-82F134F64BDB}"/>
          </ac:spMkLst>
        </pc:spChg>
        <pc:spChg chg="add">
          <ac:chgData name="Nguyen Thuan" userId="cc3c8a264b585d90" providerId="LiveId" clId="{8E5E91FC-77FC-4D91-A465-F593B91D4920}" dt="2023-05-14T14:47:03.556" v="751" actId="26606"/>
          <ac:spMkLst>
            <pc:docMk/>
            <pc:sldMk cId="2446604000" sldId="272"/>
            <ac:spMk id="14" creationId="{20586029-32A0-47E5-9AEC-AE3ABA6B94D0}"/>
          </ac:spMkLst>
        </pc:spChg>
        <pc:picChg chg="add mod ord">
          <ac:chgData name="Nguyen Thuan" userId="cc3c8a264b585d90" providerId="LiveId" clId="{8E5E91FC-77FC-4D91-A465-F593B91D4920}" dt="2023-05-14T14:47:03.556" v="751" actId="26606"/>
          <ac:picMkLst>
            <pc:docMk/>
            <pc:sldMk cId="2446604000" sldId="272"/>
            <ac:picMk id="5" creationId="{763D4EC7-299C-72CF-B281-F8F64EE87DB5}"/>
          </ac:picMkLst>
        </pc:picChg>
        <pc:picChg chg="add mod">
          <ac:chgData name="Nguyen Thuan" userId="cc3c8a264b585d90" providerId="LiveId" clId="{8E5E91FC-77FC-4D91-A465-F593B91D4920}" dt="2023-05-14T14:47:03.556" v="751" actId="26606"/>
          <ac:picMkLst>
            <pc:docMk/>
            <pc:sldMk cId="2446604000" sldId="272"/>
            <ac:picMk id="7" creationId="{31A5E7E9-4EE9-6218-3BE3-F4D17B231498}"/>
          </ac:picMkLst>
        </pc:picChg>
        <pc:cxnChg chg="add">
          <ac:chgData name="Nguyen Thuan" userId="cc3c8a264b585d90" providerId="LiveId" clId="{8E5E91FC-77FC-4D91-A465-F593B91D4920}" dt="2023-05-14T14:47:03.556" v="751" actId="26606"/>
          <ac:cxnSpMkLst>
            <pc:docMk/>
            <pc:sldMk cId="2446604000" sldId="272"/>
            <ac:cxnSpMk id="16" creationId="{8C730EAB-A532-4295-A302-FB4B90DB9F5E}"/>
          </ac:cxnSpMkLst>
        </pc:cxnChg>
      </pc:sldChg>
      <pc:sldChg chg="addSp modSp new mod ord setBg">
        <pc:chgData name="Nguyen Thuan" userId="cc3c8a264b585d90" providerId="LiveId" clId="{8E5E91FC-77FC-4D91-A465-F593B91D4920}" dt="2023-05-16T14:16:34.443" v="1109"/>
        <pc:sldMkLst>
          <pc:docMk/>
          <pc:sldMk cId="2132193363" sldId="273"/>
        </pc:sldMkLst>
        <pc:spChg chg="add">
          <ac:chgData name="Nguyen Thuan" userId="cc3c8a264b585d90" providerId="LiveId" clId="{8E5E91FC-77FC-4D91-A465-F593B91D4920}" dt="2023-05-14T14:46:48.035" v="742" actId="26606"/>
          <ac:spMkLst>
            <pc:docMk/>
            <pc:sldMk cId="2132193363" sldId="273"/>
            <ac:spMk id="8" creationId="{F3060C83-F051-4F0E-ABAD-AA0DFC48B218}"/>
          </ac:spMkLst>
        </pc:spChg>
        <pc:spChg chg="add">
          <ac:chgData name="Nguyen Thuan" userId="cc3c8a264b585d90" providerId="LiveId" clId="{8E5E91FC-77FC-4D91-A465-F593B91D4920}" dt="2023-05-14T14:46:48.035" v="742" actId="26606"/>
          <ac:spMkLst>
            <pc:docMk/>
            <pc:sldMk cId="2132193363" sldId="273"/>
            <ac:spMk id="10" creationId="{83C98ABE-055B-441F-B07E-44F97F083C39}"/>
          </ac:spMkLst>
        </pc:spChg>
        <pc:spChg chg="add">
          <ac:chgData name="Nguyen Thuan" userId="cc3c8a264b585d90" providerId="LiveId" clId="{8E5E91FC-77FC-4D91-A465-F593B91D4920}" dt="2023-05-14T14:46:48.035" v="742" actId="26606"/>
          <ac:spMkLst>
            <pc:docMk/>
            <pc:sldMk cId="2132193363" sldId="273"/>
            <ac:spMk id="12" creationId="{29FDB030-9B49-4CED-8CCD-4D99382388AC}"/>
          </ac:spMkLst>
        </pc:spChg>
        <pc:spChg chg="add">
          <ac:chgData name="Nguyen Thuan" userId="cc3c8a264b585d90" providerId="LiveId" clId="{8E5E91FC-77FC-4D91-A465-F593B91D4920}" dt="2023-05-14T14:46:48.035" v="742" actId="26606"/>
          <ac:spMkLst>
            <pc:docMk/>
            <pc:sldMk cId="2132193363" sldId="273"/>
            <ac:spMk id="14" creationId="{3783CA14-24A1-485C-8B30-D6A5D87987AD}"/>
          </ac:spMkLst>
        </pc:spChg>
        <pc:spChg chg="add">
          <ac:chgData name="Nguyen Thuan" userId="cc3c8a264b585d90" providerId="LiveId" clId="{8E5E91FC-77FC-4D91-A465-F593B91D4920}" dt="2023-05-14T14:46:48.035" v="742" actId="26606"/>
          <ac:spMkLst>
            <pc:docMk/>
            <pc:sldMk cId="2132193363" sldId="273"/>
            <ac:spMk id="16" creationId="{9A97C86A-04D6-40F7-AE84-31AB43E6A846}"/>
          </ac:spMkLst>
        </pc:spChg>
        <pc:spChg chg="add">
          <ac:chgData name="Nguyen Thuan" userId="cc3c8a264b585d90" providerId="LiveId" clId="{8E5E91FC-77FC-4D91-A465-F593B91D4920}" dt="2023-05-14T14:46:48.035" v="742" actId="26606"/>
          <ac:spMkLst>
            <pc:docMk/>
            <pc:sldMk cId="2132193363" sldId="273"/>
            <ac:spMk id="18" creationId="{FF9F2414-84E8-453E-B1F3-389FDE8192D9}"/>
          </ac:spMkLst>
        </pc:spChg>
        <pc:spChg chg="add">
          <ac:chgData name="Nguyen Thuan" userId="cc3c8a264b585d90" providerId="LiveId" clId="{8E5E91FC-77FC-4D91-A465-F593B91D4920}" dt="2023-05-14T14:46:48.035" v="742" actId="26606"/>
          <ac:spMkLst>
            <pc:docMk/>
            <pc:sldMk cId="2132193363" sldId="273"/>
            <ac:spMk id="20" creationId="{3ECA69A1-7536-43AC-85EF-C7106179F5ED}"/>
          </ac:spMkLst>
        </pc:spChg>
        <pc:picChg chg="add mod">
          <ac:chgData name="Nguyen Thuan" userId="cc3c8a264b585d90" providerId="LiveId" clId="{8E5E91FC-77FC-4D91-A465-F593B91D4920}" dt="2023-05-14T14:46:48.035" v="742" actId="26606"/>
          <ac:picMkLst>
            <pc:docMk/>
            <pc:sldMk cId="2132193363" sldId="273"/>
            <ac:picMk id="3" creationId="{C07B6CF7-4C77-5E25-DC0D-BB0498E1BCAE}"/>
          </ac:picMkLst>
        </pc:picChg>
      </pc:sldChg>
      <pc:sldChg chg="addSp delSp modSp new mod ord setBg">
        <pc:chgData name="Nguyen Thuan" userId="cc3c8a264b585d90" providerId="LiveId" clId="{8E5E91FC-77FC-4D91-A465-F593B91D4920}" dt="2023-05-16T14:21:44.273" v="1143" actId="478"/>
        <pc:sldMkLst>
          <pc:docMk/>
          <pc:sldMk cId="3281372100" sldId="274"/>
        </pc:sldMkLst>
        <pc:spChg chg="add del">
          <ac:chgData name="Nguyen Thuan" userId="cc3c8a264b585d90" providerId="LiveId" clId="{8E5E91FC-77FC-4D91-A465-F593B91D4920}" dt="2023-05-16T14:21:34.749" v="1135" actId="22"/>
          <ac:spMkLst>
            <pc:docMk/>
            <pc:sldMk cId="3281372100" sldId="274"/>
            <ac:spMk id="4" creationId="{152F3A90-DCE5-FB8F-7325-5D4B948355AD}"/>
          </ac:spMkLst>
        </pc:spChg>
        <pc:spChg chg="add del mod">
          <ac:chgData name="Nguyen Thuan" userId="cc3c8a264b585d90" providerId="LiveId" clId="{8E5E91FC-77FC-4D91-A465-F593B91D4920}" dt="2023-05-16T14:21:43.727" v="1142" actId="22"/>
          <ac:spMkLst>
            <pc:docMk/>
            <pc:sldMk cId="3281372100" sldId="274"/>
            <ac:spMk id="6" creationId="{1FB7D1F4-7EA9-7DD5-BC17-1534B18F36C3}"/>
          </ac:spMkLst>
        </pc:spChg>
        <pc:spChg chg="add">
          <ac:chgData name="Nguyen Thuan" userId="cc3c8a264b585d90" providerId="LiveId" clId="{8E5E91FC-77FC-4D91-A465-F593B91D4920}" dt="2023-05-14T14:47:01.140" v="750" actId="26606"/>
          <ac:spMkLst>
            <pc:docMk/>
            <pc:sldMk cId="3281372100" sldId="274"/>
            <ac:spMk id="8" creationId="{F3060C83-F051-4F0E-ABAD-AA0DFC48B218}"/>
          </ac:spMkLst>
        </pc:spChg>
        <pc:spChg chg="add">
          <ac:chgData name="Nguyen Thuan" userId="cc3c8a264b585d90" providerId="LiveId" clId="{8E5E91FC-77FC-4D91-A465-F593B91D4920}" dt="2023-05-14T14:47:01.140" v="750" actId="26606"/>
          <ac:spMkLst>
            <pc:docMk/>
            <pc:sldMk cId="3281372100" sldId="274"/>
            <ac:spMk id="10" creationId="{83C98ABE-055B-441F-B07E-44F97F083C39}"/>
          </ac:spMkLst>
        </pc:spChg>
        <pc:spChg chg="add">
          <ac:chgData name="Nguyen Thuan" userId="cc3c8a264b585d90" providerId="LiveId" clId="{8E5E91FC-77FC-4D91-A465-F593B91D4920}" dt="2023-05-14T14:47:01.140" v="750" actId="26606"/>
          <ac:spMkLst>
            <pc:docMk/>
            <pc:sldMk cId="3281372100" sldId="274"/>
            <ac:spMk id="12" creationId="{29FDB030-9B49-4CED-8CCD-4D99382388AC}"/>
          </ac:spMkLst>
        </pc:spChg>
        <pc:spChg chg="add">
          <ac:chgData name="Nguyen Thuan" userId="cc3c8a264b585d90" providerId="LiveId" clId="{8E5E91FC-77FC-4D91-A465-F593B91D4920}" dt="2023-05-14T14:47:01.140" v="750" actId="26606"/>
          <ac:spMkLst>
            <pc:docMk/>
            <pc:sldMk cId="3281372100" sldId="274"/>
            <ac:spMk id="14" creationId="{3783CA14-24A1-485C-8B30-D6A5D87987AD}"/>
          </ac:spMkLst>
        </pc:spChg>
        <pc:spChg chg="add">
          <ac:chgData name="Nguyen Thuan" userId="cc3c8a264b585d90" providerId="LiveId" clId="{8E5E91FC-77FC-4D91-A465-F593B91D4920}" dt="2023-05-14T14:47:01.140" v="750" actId="26606"/>
          <ac:spMkLst>
            <pc:docMk/>
            <pc:sldMk cId="3281372100" sldId="274"/>
            <ac:spMk id="16" creationId="{9A97C86A-04D6-40F7-AE84-31AB43E6A846}"/>
          </ac:spMkLst>
        </pc:spChg>
        <pc:spChg chg="add">
          <ac:chgData name="Nguyen Thuan" userId="cc3c8a264b585d90" providerId="LiveId" clId="{8E5E91FC-77FC-4D91-A465-F593B91D4920}" dt="2023-05-14T14:47:01.140" v="750" actId="26606"/>
          <ac:spMkLst>
            <pc:docMk/>
            <pc:sldMk cId="3281372100" sldId="274"/>
            <ac:spMk id="18" creationId="{FF9F2414-84E8-453E-B1F3-389FDE8192D9}"/>
          </ac:spMkLst>
        </pc:spChg>
        <pc:spChg chg="add">
          <ac:chgData name="Nguyen Thuan" userId="cc3c8a264b585d90" providerId="LiveId" clId="{8E5E91FC-77FC-4D91-A465-F593B91D4920}" dt="2023-05-14T14:47:01.140" v="750" actId="26606"/>
          <ac:spMkLst>
            <pc:docMk/>
            <pc:sldMk cId="3281372100" sldId="274"/>
            <ac:spMk id="20" creationId="{3ECA69A1-7536-43AC-85EF-C7106179F5ED}"/>
          </ac:spMkLst>
        </pc:spChg>
        <pc:picChg chg="add del mod">
          <ac:chgData name="Nguyen Thuan" userId="cc3c8a264b585d90" providerId="LiveId" clId="{8E5E91FC-77FC-4D91-A465-F593B91D4920}" dt="2023-05-16T14:21:44.273" v="1143" actId="478"/>
          <ac:picMkLst>
            <pc:docMk/>
            <pc:sldMk cId="3281372100" sldId="274"/>
            <ac:picMk id="3" creationId="{FCC45698-7F02-7BBD-631B-CBBED462A350}"/>
          </ac:picMkLst>
        </pc:picChg>
      </pc:sldChg>
      <pc:sldChg chg="addSp delSp modSp new mod setBg modClrScheme chgLayout">
        <pc:chgData name="Nguyen Thuan" userId="cc3c8a264b585d90" providerId="LiveId" clId="{8E5E91FC-77FC-4D91-A465-F593B91D4920}" dt="2023-05-14T14:46:44.930" v="741" actId="26606"/>
        <pc:sldMkLst>
          <pc:docMk/>
          <pc:sldMk cId="2004034078" sldId="275"/>
        </pc:sldMkLst>
        <pc:spChg chg="add mod">
          <ac:chgData name="Nguyen Thuan" userId="cc3c8a264b585d90" providerId="LiveId" clId="{8E5E91FC-77FC-4D91-A465-F593B91D4920}" dt="2023-05-14T14:46:44.930" v="741" actId="26606"/>
          <ac:spMkLst>
            <pc:docMk/>
            <pc:sldMk cId="2004034078" sldId="275"/>
            <ac:spMk id="2" creationId="{2C63EC04-191A-95D8-E2BA-8336C8E815C6}"/>
          </ac:spMkLst>
        </pc:spChg>
        <pc:spChg chg="add mod">
          <ac:chgData name="Nguyen Thuan" userId="cc3c8a264b585d90" providerId="LiveId" clId="{8E5E91FC-77FC-4D91-A465-F593B91D4920}" dt="2023-05-14T14:46:44.930" v="741" actId="26606"/>
          <ac:spMkLst>
            <pc:docMk/>
            <pc:sldMk cId="2004034078" sldId="275"/>
            <ac:spMk id="4" creationId="{A7586AB2-23AB-6028-303A-09E74F842226}"/>
          </ac:spMkLst>
        </pc:spChg>
        <pc:spChg chg="add del">
          <ac:chgData name="Nguyen Thuan" userId="cc3c8a264b585d90" providerId="LiveId" clId="{8E5E91FC-77FC-4D91-A465-F593B91D4920}" dt="2023-05-14T14:04:39.759" v="604" actId="26606"/>
          <ac:spMkLst>
            <pc:docMk/>
            <pc:sldMk cId="2004034078" sldId="275"/>
            <ac:spMk id="7" creationId="{4E1BEB12-92AF-4445-98AD-4C7756E7C93B}"/>
          </ac:spMkLst>
        </pc:spChg>
        <pc:spChg chg="add del">
          <ac:chgData name="Nguyen Thuan" userId="cc3c8a264b585d90" providerId="LiveId" clId="{8E5E91FC-77FC-4D91-A465-F593B91D4920}" dt="2023-05-14T14:04:39.759" v="604" actId="26606"/>
          <ac:spMkLst>
            <pc:docMk/>
            <pc:sldMk cId="2004034078" sldId="275"/>
            <ac:spMk id="9" creationId="{D0522C2C-7B5C-48A7-A969-03941E5D2E76}"/>
          </ac:spMkLst>
        </pc:spChg>
        <pc:spChg chg="add del">
          <ac:chgData name="Nguyen Thuan" userId="cc3c8a264b585d90" providerId="LiveId" clId="{8E5E91FC-77FC-4D91-A465-F593B91D4920}" dt="2023-05-14T14:04:39.759" v="604" actId="26606"/>
          <ac:spMkLst>
            <pc:docMk/>
            <pc:sldMk cId="2004034078" sldId="275"/>
            <ac:spMk id="11" creationId="{9C682A1A-5B2D-4111-BBD6-620165633E5B}"/>
          </ac:spMkLst>
        </pc:spChg>
        <pc:spChg chg="add del">
          <ac:chgData name="Nguyen Thuan" userId="cc3c8a264b585d90" providerId="LiveId" clId="{8E5E91FC-77FC-4D91-A465-F593B91D4920}" dt="2023-05-14T14:04:39.759" v="604" actId="26606"/>
          <ac:spMkLst>
            <pc:docMk/>
            <pc:sldMk cId="2004034078" sldId="275"/>
            <ac:spMk id="13" creationId="{D6EE29F2-D77F-4BD0-A20B-334D316A1C9D}"/>
          </ac:spMkLst>
        </pc:spChg>
        <pc:spChg chg="add mod">
          <ac:chgData name="Nguyen Thuan" userId="cc3c8a264b585d90" providerId="LiveId" clId="{8E5E91FC-77FC-4D91-A465-F593B91D4920}" dt="2023-05-14T14:46:44.930" v="741" actId="26606"/>
          <ac:spMkLst>
            <pc:docMk/>
            <pc:sldMk cId="2004034078" sldId="275"/>
            <ac:spMk id="14" creationId="{B330FC50-F10D-86E6-9EF9-634C61F9689C}"/>
          </ac:spMkLst>
        </pc:spChg>
        <pc:spChg chg="add del">
          <ac:chgData name="Nguyen Thuan" userId="cc3c8a264b585d90" providerId="LiveId" clId="{8E5E91FC-77FC-4D91-A465-F593B91D4920}" dt="2023-05-14T14:04:39.759" v="604" actId="26606"/>
          <ac:spMkLst>
            <pc:docMk/>
            <pc:sldMk cId="2004034078" sldId="275"/>
            <ac:spMk id="15" creationId="{22D09ED2-868F-42C6-866E-F92E0CEF314F}"/>
          </ac:spMkLst>
        </pc:spChg>
        <pc:spChg chg="add">
          <ac:chgData name="Nguyen Thuan" userId="cc3c8a264b585d90" providerId="LiveId" clId="{8E5E91FC-77FC-4D91-A465-F593B91D4920}" dt="2023-05-14T14:46:44.930" v="741" actId="26606"/>
          <ac:spMkLst>
            <pc:docMk/>
            <pc:sldMk cId="2004034078" sldId="275"/>
            <ac:spMk id="19" creationId="{9D8233B0-41B5-4D9A-AEEC-13DB66A8C9B5}"/>
          </ac:spMkLst>
        </pc:spChg>
        <pc:spChg chg="add">
          <ac:chgData name="Nguyen Thuan" userId="cc3c8a264b585d90" providerId="LiveId" clId="{8E5E91FC-77FC-4D91-A465-F593B91D4920}" dt="2023-05-14T14:46:44.930" v="741" actId="26606"/>
          <ac:spMkLst>
            <pc:docMk/>
            <pc:sldMk cId="2004034078" sldId="275"/>
            <ac:spMk id="25" creationId="{E659831F-0D9A-4C63-9EBB-8435B85A440F}"/>
          </ac:spMkLst>
        </pc:spChg>
        <pc:grpChg chg="add">
          <ac:chgData name="Nguyen Thuan" userId="cc3c8a264b585d90" providerId="LiveId" clId="{8E5E91FC-77FC-4D91-A465-F593B91D4920}" dt="2023-05-14T14:46:44.930" v="741" actId="26606"/>
          <ac:grpSpMkLst>
            <pc:docMk/>
            <pc:sldMk cId="2004034078" sldId="275"/>
            <ac:grpSpMk id="21" creationId="{28FAF094-D087-493F-8DF9-A486C2D6BBAA}"/>
          </ac:grpSpMkLst>
        </pc:grpChg>
        <pc:picChg chg="add mod">
          <ac:chgData name="Nguyen Thuan" userId="cc3c8a264b585d90" providerId="LiveId" clId="{8E5E91FC-77FC-4D91-A465-F593B91D4920}" dt="2023-05-14T14:46:44.930" v="741" actId="26606"/>
          <ac:picMkLst>
            <pc:docMk/>
            <pc:sldMk cId="2004034078" sldId="275"/>
            <ac:picMk id="6" creationId="{68571A5B-D9E0-20EE-2B0C-19B2E132CCBC}"/>
          </ac:picMkLst>
        </pc:picChg>
        <pc:picChg chg="add mod">
          <ac:chgData name="Nguyen Thuan" userId="cc3c8a264b585d90" providerId="LiveId" clId="{8E5E91FC-77FC-4D91-A465-F593B91D4920}" dt="2023-05-14T14:46:44.930" v="741" actId="26606"/>
          <ac:picMkLst>
            <pc:docMk/>
            <pc:sldMk cId="2004034078" sldId="275"/>
            <ac:picMk id="10" creationId="{C5C505DE-ED26-ECA3-D792-84764D8756D9}"/>
          </ac:picMkLst>
        </pc:picChg>
      </pc:sldChg>
      <pc:sldChg chg="addSp delSp modSp new mod setBg addAnim delAnim">
        <pc:chgData name="Nguyen Thuan" userId="cc3c8a264b585d90" providerId="LiveId" clId="{8E5E91FC-77FC-4D91-A465-F593B91D4920}" dt="2023-05-14T14:46:41.364" v="740" actId="26606"/>
        <pc:sldMkLst>
          <pc:docMk/>
          <pc:sldMk cId="2334188323" sldId="276"/>
        </pc:sldMkLst>
        <pc:spChg chg="mod">
          <ac:chgData name="Nguyen Thuan" userId="cc3c8a264b585d90" providerId="LiveId" clId="{8E5E91FC-77FC-4D91-A465-F593B91D4920}" dt="2023-05-14T14:46:41.364" v="740" actId="26606"/>
          <ac:spMkLst>
            <pc:docMk/>
            <pc:sldMk cId="2334188323" sldId="276"/>
            <ac:spMk id="2" creationId="{E02F2400-B1AA-C126-E293-BB21F9FF012C}"/>
          </ac:spMkLst>
        </pc:spChg>
        <pc:spChg chg="add del">
          <ac:chgData name="Nguyen Thuan" userId="cc3c8a264b585d90" providerId="LiveId" clId="{8E5E91FC-77FC-4D91-A465-F593B91D4920}" dt="2023-05-14T14:07:21.441" v="618" actId="22"/>
          <ac:spMkLst>
            <pc:docMk/>
            <pc:sldMk cId="2334188323" sldId="276"/>
            <ac:spMk id="4" creationId="{5FECC9D1-7E3C-A98B-EE8D-D1929938AD53}"/>
          </ac:spMkLst>
        </pc:spChg>
        <pc:spChg chg="add del">
          <ac:chgData name="Nguyen Thuan" userId="cc3c8a264b585d90" providerId="LiveId" clId="{8E5E91FC-77FC-4D91-A465-F593B91D4920}" dt="2023-05-14T14:08:02.555" v="626" actId="26606"/>
          <ac:spMkLst>
            <pc:docMk/>
            <pc:sldMk cId="2334188323" sldId="276"/>
            <ac:spMk id="13" creationId="{D4771268-CB57-404A-9271-370EB28F6090}"/>
          </ac:spMkLst>
        </pc:spChg>
        <pc:spChg chg="add del">
          <ac:chgData name="Nguyen Thuan" userId="cc3c8a264b585d90" providerId="LiveId" clId="{8E5E91FC-77FC-4D91-A465-F593B91D4920}" dt="2023-05-14T14:46:30.007" v="728" actId="26606"/>
          <ac:spMkLst>
            <pc:docMk/>
            <pc:sldMk cId="2334188323" sldId="276"/>
            <ac:spMk id="14" creationId="{50CEED20-A22C-4FC3-BC0E-F4FE53FDEB97}"/>
          </ac:spMkLst>
        </pc:spChg>
        <pc:spChg chg="add del">
          <ac:chgData name="Nguyen Thuan" userId="cc3c8a264b585d90" providerId="LiveId" clId="{8E5E91FC-77FC-4D91-A465-F593B91D4920}" dt="2023-05-14T14:08:03.456" v="628" actId="26606"/>
          <ac:spMkLst>
            <pc:docMk/>
            <pc:sldMk cId="2334188323" sldId="276"/>
            <ac:spMk id="15" creationId="{A4AC5506-6312-4701-8D3C-40187889A947}"/>
          </ac:spMkLst>
        </pc:spChg>
        <pc:spChg chg="add del">
          <ac:chgData name="Nguyen Thuan" userId="cc3c8a264b585d90" providerId="LiveId" clId="{8E5E91FC-77FC-4D91-A465-F593B91D4920}" dt="2023-05-14T14:08:05.885" v="630" actId="26606"/>
          <ac:spMkLst>
            <pc:docMk/>
            <pc:sldMk cId="2334188323" sldId="276"/>
            <ac:spMk id="17" creationId="{BCED4D40-4B67-4331-AC48-79B82B4A47D8}"/>
          </ac:spMkLst>
        </pc:spChg>
        <pc:spChg chg="add del">
          <ac:chgData name="Nguyen Thuan" userId="cc3c8a264b585d90" providerId="LiveId" clId="{8E5E91FC-77FC-4D91-A465-F593B91D4920}" dt="2023-05-14T14:08:05.885" v="630" actId="26606"/>
          <ac:spMkLst>
            <pc:docMk/>
            <pc:sldMk cId="2334188323" sldId="276"/>
            <ac:spMk id="18" creationId="{670CEDEF-4F34-412E-84EE-329C1E936AF5}"/>
          </ac:spMkLst>
        </pc:spChg>
        <pc:spChg chg="add del">
          <ac:chgData name="Nguyen Thuan" userId="cc3c8a264b585d90" providerId="LiveId" clId="{8E5E91FC-77FC-4D91-A465-F593B91D4920}" dt="2023-05-14T14:08:12.940" v="632" actId="26606"/>
          <ac:spMkLst>
            <pc:docMk/>
            <pc:sldMk cId="2334188323" sldId="276"/>
            <ac:spMk id="20" creationId="{F0DCC097-1DB8-4B6D-85D0-6FBA0E1CA4BA}"/>
          </ac:spMkLst>
        </pc:spChg>
        <pc:spChg chg="add del">
          <ac:chgData name="Nguyen Thuan" userId="cc3c8a264b585d90" providerId="LiveId" clId="{8E5E91FC-77FC-4D91-A465-F593B91D4920}" dt="2023-05-14T14:08:12.940" v="632" actId="26606"/>
          <ac:spMkLst>
            <pc:docMk/>
            <pc:sldMk cId="2334188323" sldId="276"/>
            <ac:spMk id="21" creationId="{E0B58608-23C8-4441-994D-C6823EEE1DB7}"/>
          </ac:spMkLst>
        </pc:spChg>
        <pc:spChg chg="add del">
          <ac:chgData name="Nguyen Thuan" userId="cc3c8a264b585d90" providerId="LiveId" clId="{8E5E91FC-77FC-4D91-A465-F593B91D4920}" dt="2023-05-14T14:46:35.769" v="732" actId="26606"/>
          <ac:spMkLst>
            <pc:docMk/>
            <pc:sldMk cId="2334188323" sldId="276"/>
            <ac:spMk id="23" creationId="{04357C93-F0CB-4A1C-8F77-4E9063789819}"/>
          </ac:spMkLst>
        </pc:spChg>
        <pc:spChg chg="add del">
          <ac:chgData name="Nguyen Thuan" userId="cc3c8a264b585d90" providerId="LiveId" clId="{8E5E91FC-77FC-4D91-A465-F593B91D4920}" dt="2023-05-14T14:46:30.007" v="728" actId="26606"/>
          <ac:spMkLst>
            <pc:docMk/>
            <pc:sldMk cId="2334188323" sldId="276"/>
            <ac:spMk id="24" creationId="{19C9EAEA-39D0-4B0E-A0EB-51E7B26740B1}"/>
          </ac:spMkLst>
        </pc:spChg>
        <pc:spChg chg="add del">
          <ac:chgData name="Nguyen Thuan" userId="cc3c8a264b585d90" providerId="LiveId" clId="{8E5E91FC-77FC-4D91-A465-F593B91D4920}" dt="2023-05-14T14:46:30.007" v="728" actId="26606"/>
          <ac:spMkLst>
            <pc:docMk/>
            <pc:sldMk cId="2334188323" sldId="276"/>
            <ac:spMk id="26" creationId="{3873B707-463F-40B0-8227-E8CC6C67EB25}"/>
          </ac:spMkLst>
        </pc:spChg>
        <pc:spChg chg="add del">
          <ac:chgData name="Nguyen Thuan" userId="cc3c8a264b585d90" providerId="LiveId" clId="{8E5E91FC-77FC-4D91-A465-F593B91D4920}" dt="2023-05-14T14:46:33.969" v="730" actId="26606"/>
          <ac:spMkLst>
            <pc:docMk/>
            <pc:sldMk cId="2334188323" sldId="276"/>
            <ac:spMk id="28" creationId="{47942995-B07F-4636-9A06-C6A104B260A8}"/>
          </ac:spMkLst>
        </pc:spChg>
        <pc:spChg chg="add del">
          <ac:chgData name="Nguyen Thuan" userId="cc3c8a264b585d90" providerId="LiveId" clId="{8E5E91FC-77FC-4D91-A465-F593B91D4920}" dt="2023-05-14T14:46:33.969" v="730" actId="26606"/>
          <ac:spMkLst>
            <pc:docMk/>
            <pc:sldMk cId="2334188323" sldId="276"/>
            <ac:spMk id="33" creationId="{B81933D1-5615-42C7-9C0B-4EB7105CCE2D}"/>
          </ac:spMkLst>
        </pc:spChg>
        <pc:spChg chg="add del">
          <ac:chgData name="Nguyen Thuan" userId="cc3c8a264b585d90" providerId="LiveId" clId="{8E5E91FC-77FC-4D91-A465-F593B91D4920}" dt="2023-05-14T14:46:33.969" v="730" actId="26606"/>
          <ac:spMkLst>
            <pc:docMk/>
            <pc:sldMk cId="2334188323" sldId="276"/>
            <ac:spMk id="34" creationId="{19C9EAEA-39D0-4B0E-A0EB-51E7B26740B1}"/>
          </ac:spMkLst>
        </pc:spChg>
        <pc:spChg chg="add del">
          <ac:chgData name="Nguyen Thuan" userId="cc3c8a264b585d90" providerId="LiveId" clId="{8E5E91FC-77FC-4D91-A465-F593B91D4920}" dt="2023-05-14T14:46:35.769" v="732" actId="26606"/>
          <ac:spMkLst>
            <pc:docMk/>
            <pc:sldMk cId="2334188323" sldId="276"/>
            <ac:spMk id="36" creationId="{91DC6ABD-215C-4EA8-A483-CEF5B99AB385}"/>
          </ac:spMkLst>
        </pc:spChg>
        <pc:spChg chg="add del">
          <ac:chgData name="Nguyen Thuan" userId="cc3c8a264b585d90" providerId="LiveId" clId="{8E5E91FC-77FC-4D91-A465-F593B91D4920}" dt="2023-05-14T14:46:36.409" v="734" actId="26606"/>
          <ac:spMkLst>
            <pc:docMk/>
            <pc:sldMk cId="2334188323" sldId="276"/>
            <ac:spMk id="41" creationId="{47942995-B07F-4636-9A06-C6A104B260A8}"/>
          </ac:spMkLst>
        </pc:spChg>
        <pc:spChg chg="add del">
          <ac:chgData name="Nguyen Thuan" userId="cc3c8a264b585d90" providerId="LiveId" clId="{8E5E91FC-77FC-4D91-A465-F593B91D4920}" dt="2023-05-14T14:46:36.409" v="734" actId="26606"/>
          <ac:spMkLst>
            <pc:docMk/>
            <pc:sldMk cId="2334188323" sldId="276"/>
            <ac:spMk id="45" creationId="{B81933D1-5615-42C7-9C0B-4EB7105CCE2D}"/>
          </ac:spMkLst>
        </pc:spChg>
        <pc:spChg chg="add del">
          <ac:chgData name="Nguyen Thuan" userId="cc3c8a264b585d90" providerId="LiveId" clId="{8E5E91FC-77FC-4D91-A465-F593B91D4920}" dt="2023-05-14T14:46:36.409" v="734" actId="26606"/>
          <ac:spMkLst>
            <pc:docMk/>
            <pc:sldMk cId="2334188323" sldId="276"/>
            <ac:spMk id="46" creationId="{19C9EAEA-39D0-4B0E-A0EB-51E7B26740B1}"/>
          </ac:spMkLst>
        </pc:spChg>
        <pc:spChg chg="add del">
          <ac:chgData name="Nguyen Thuan" userId="cc3c8a264b585d90" providerId="LiveId" clId="{8E5E91FC-77FC-4D91-A465-F593B91D4920}" dt="2023-05-14T14:46:37.142" v="736" actId="26606"/>
          <ac:spMkLst>
            <pc:docMk/>
            <pc:sldMk cId="2334188323" sldId="276"/>
            <ac:spMk id="48" creationId="{F0AED851-54B9-4765-92D2-F0BE443BEC91}"/>
          </ac:spMkLst>
        </pc:spChg>
        <pc:spChg chg="add del">
          <ac:chgData name="Nguyen Thuan" userId="cc3c8a264b585d90" providerId="LiveId" clId="{8E5E91FC-77FC-4D91-A465-F593B91D4920}" dt="2023-05-14T14:46:37.142" v="736" actId="26606"/>
          <ac:spMkLst>
            <pc:docMk/>
            <pc:sldMk cId="2334188323" sldId="276"/>
            <ac:spMk id="49" creationId="{B81933D1-5615-42C7-9C0B-4EB7105CCE2D}"/>
          </ac:spMkLst>
        </pc:spChg>
        <pc:spChg chg="add del">
          <ac:chgData name="Nguyen Thuan" userId="cc3c8a264b585d90" providerId="LiveId" clId="{8E5E91FC-77FC-4D91-A465-F593B91D4920}" dt="2023-05-14T14:46:37.142" v="736" actId="26606"/>
          <ac:spMkLst>
            <pc:docMk/>
            <pc:sldMk cId="2334188323" sldId="276"/>
            <ac:spMk id="50" creationId="{19C9EAEA-39D0-4B0E-A0EB-51E7B26740B1}"/>
          </ac:spMkLst>
        </pc:spChg>
        <pc:spChg chg="add del">
          <ac:chgData name="Nguyen Thuan" userId="cc3c8a264b585d90" providerId="LiveId" clId="{8E5E91FC-77FC-4D91-A465-F593B91D4920}" dt="2023-05-14T14:46:41.354" v="739" actId="26606"/>
          <ac:spMkLst>
            <pc:docMk/>
            <pc:sldMk cId="2334188323" sldId="276"/>
            <ac:spMk id="55" creationId="{E45B1D5C-0827-4AF0-8186-11FC5A8B8B92}"/>
          </ac:spMkLst>
        </pc:spChg>
        <pc:spChg chg="add del">
          <ac:chgData name="Nguyen Thuan" userId="cc3c8a264b585d90" providerId="LiveId" clId="{8E5E91FC-77FC-4D91-A465-F593B91D4920}" dt="2023-05-14T14:46:41.354" v="739" actId="26606"/>
          <ac:spMkLst>
            <pc:docMk/>
            <pc:sldMk cId="2334188323" sldId="276"/>
            <ac:spMk id="56" creationId="{99413ED5-9ED4-4772-BCE4-2BCAE6B12E35}"/>
          </ac:spMkLst>
        </pc:spChg>
        <pc:spChg chg="add del">
          <ac:chgData name="Nguyen Thuan" userId="cc3c8a264b585d90" providerId="LiveId" clId="{8E5E91FC-77FC-4D91-A465-F593B91D4920}" dt="2023-05-14T14:46:41.354" v="739" actId="26606"/>
          <ac:spMkLst>
            <pc:docMk/>
            <pc:sldMk cId="2334188323" sldId="276"/>
            <ac:spMk id="57" creationId="{04357C93-F0CB-4A1C-8F77-4E9063789819}"/>
          </ac:spMkLst>
        </pc:spChg>
        <pc:spChg chg="add del">
          <ac:chgData name="Nguyen Thuan" userId="cc3c8a264b585d90" providerId="LiveId" clId="{8E5E91FC-77FC-4D91-A465-F593B91D4920}" dt="2023-05-14T14:46:41.354" v="739" actId="26606"/>
          <ac:spMkLst>
            <pc:docMk/>
            <pc:sldMk cId="2334188323" sldId="276"/>
            <ac:spMk id="58" creationId="{90F533E9-6690-41A8-A372-4C6C622D028D}"/>
          </ac:spMkLst>
        </pc:spChg>
        <pc:spChg chg="add">
          <ac:chgData name="Nguyen Thuan" userId="cc3c8a264b585d90" providerId="LiveId" clId="{8E5E91FC-77FC-4D91-A465-F593B91D4920}" dt="2023-05-14T14:46:41.364" v="740" actId="26606"/>
          <ac:spMkLst>
            <pc:docMk/>
            <pc:sldMk cId="2334188323" sldId="276"/>
            <ac:spMk id="60" creationId="{50CEED20-A22C-4FC3-BC0E-F4FE53FDEB97}"/>
          </ac:spMkLst>
        </pc:spChg>
        <pc:spChg chg="add">
          <ac:chgData name="Nguyen Thuan" userId="cc3c8a264b585d90" providerId="LiveId" clId="{8E5E91FC-77FC-4D91-A465-F593B91D4920}" dt="2023-05-14T14:46:41.364" v="740" actId="26606"/>
          <ac:spMkLst>
            <pc:docMk/>
            <pc:sldMk cId="2334188323" sldId="276"/>
            <ac:spMk id="64" creationId="{19C9EAEA-39D0-4B0E-A0EB-51E7B26740B1}"/>
          </ac:spMkLst>
        </pc:spChg>
        <pc:spChg chg="add">
          <ac:chgData name="Nguyen Thuan" userId="cc3c8a264b585d90" providerId="LiveId" clId="{8E5E91FC-77FC-4D91-A465-F593B91D4920}" dt="2023-05-14T14:46:41.364" v="740" actId="26606"/>
          <ac:spMkLst>
            <pc:docMk/>
            <pc:sldMk cId="2334188323" sldId="276"/>
            <ac:spMk id="65" creationId="{3873B707-463F-40B0-8227-E8CC6C67EB25}"/>
          </ac:spMkLst>
        </pc:spChg>
        <pc:grpChg chg="add del">
          <ac:chgData name="Nguyen Thuan" userId="cc3c8a264b585d90" providerId="LiveId" clId="{8E5E91FC-77FC-4D91-A465-F593B91D4920}" dt="2023-05-14T14:46:30.007" v="728" actId="26606"/>
          <ac:grpSpMkLst>
            <pc:docMk/>
            <pc:sldMk cId="2334188323" sldId="276"/>
            <ac:grpSpMk id="19" creationId="{032D8612-31EB-44CF-A1D0-14FD4C705424}"/>
          </ac:grpSpMkLst>
        </pc:grpChg>
        <pc:grpChg chg="add del">
          <ac:chgData name="Nguyen Thuan" userId="cc3c8a264b585d90" providerId="LiveId" clId="{8E5E91FC-77FC-4D91-A465-F593B91D4920}" dt="2023-05-14T14:46:33.969" v="730" actId="26606"/>
          <ac:grpSpMkLst>
            <pc:docMk/>
            <pc:sldMk cId="2334188323" sldId="276"/>
            <ac:grpSpMk id="29" creationId="{032D8612-31EB-44CF-A1D0-14FD4C705424}"/>
          </ac:grpSpMkLst>
        </pc:grpChg>
        <pc:grpChg chg="add del">
          <ac:chgData name="Nguyen Thuan" userId="cc3c8a264b585d90" providerId="LiveId" clId="{8E5E91FC-77FC-4D91-A465-F593B91D4920}" dt="2023-05-14T14:46:35.769" v="732" actId="26606"/>
          <ac:grpSpMkLst>
            <pc:docMk/>
            <pc:sldMk cId="2334188323" sldId="276"/>
            <ac:grpSpMk id="37" creationId="{3AF6A671-C637-4547-85F4-51B6D1881399}"/>
          </ac:grpSpMkLst>
        </pc:grpChg>
        <pc:grpChg chg="add del">
          <ac:chgData name="Nguyen Thuan" userId="cc3c8a264b585d90" providerId="LiveId" clId="{8E5E91FC-77FC-4D91-A465-F593B91D4920}" dt="2023-05-14T14:46:36.409" v="734" actId="26606"/>
          <ac:grpSpMkLst>
            <pc:docMk/>
            <pc:sldMk cId="2334188323" sldId="276"/>
            <ac:grpSpMk id="42" creationId="{032D8612-31EB-44CF-A1D0-14FD4C705424}"/>
          </ac:grpSpMkLst>
        </pc:grpChg>
        <pc:grpChg chg="add del">
          <ac:chgData name="Nguyen Thuan" userId="cc3c8a264b585d90" providerId="LiveId" clId="{8E5E91FC-77FC-4D91-A465-F593B91D4920}" dt="2023-05-14T14:46:37.142" v="736" actId="26606"/>
          <ac:grpSpMkLst>
            <pc:docMk/>
            <pc:sldMk cId="2334188323" sldId="276"/>
            <ac:grpSpMk id="51" creationId="{032D8612-31EB-44CF-A1D0-14FD4C705424}"/>
          </ac:grpSpMkLst>
        </pc:grpChg>
        <pc:grpChg chg="add">
          <ac:chgData name="Nguyen Thuan" userId="cc3c8a264b585d90" providerId="LiveId" clId="{8E5E91FC-77FC-4D91-A465-F593B91D4920}" dt="2023-05-14T14:46:41.364" v="740" actId="26606"/>
          <ac:grpSpMkLst>
            <pc:docMk/>
            <pc:sldMk cId="2334188323" sldId="276"/>
            <ac:grpSpMk id="61" creationId="{032D8612-31EB-44CF-A1D0-14FD4C705424}"/>
          </ac:grpSpMkLst>
        </pc:grpChg>
        <pc:picChg chg="add del mod">
          <ac:chgData name="Nguyen Thuan" userId="cc3c8a264b585d90" providerId="LiveId" clId="{8E5E91FC-77FC-4D91-A465-F593B91D4920}" dt="2023-05-14T14:07:35.136" v="622" actId="478"/>
          <ac:picMkLst>
            <pc:docMk/>
            <pc:sldMk cId="2334188323" sldId="276"/>
            <ac:picMk id="6" creationId="{FDF530D0-170A-1281-9118-58ABBC09050A}"/>
          </ac:picMkLst>
        </pc:picChg>
        <pc:picChg chg="add del mod">
          <ac:chgData name="Nguyen Thuan" userId="cc3c8a264b585d90" providerId="LiveId" clId="{8E5E91FC-77FC-4D91-A465-F593B91D4920}" dt="2023-05-14T14:08:45.651" v="636" actId="478"/>
          <ac:picMkLst>
            <pc:docMk/>
            <pc:sldMk cId="2334188323" sldId="276"/>
            <ac:picMk id="8" creationId="{2EB87A71-A77F-E47D-5C49-963B61FB55E5}"/>
          </ac:picMkLst>
        </pc:picChg>
        <pc:picChg chg="add del mod">
          <ac:chgData name="Nguyen Thuan" userId="cc3c8a264b585d90" providerId="LiveId" clId="{8E5E91FC-77FC-4D91-A465-F593B91D4920}" dt="2023-05-14T14:09:03.397" v="640" actId="478"/>
          <ac:picMkLst>
            <pc:docMk/>
            <pc:sldMk cId="2334188323" sldId="276"/>
            <ac:picMk id="10" creationId="{0D29AEE4-244D-EA72-9631-E8997C57E870}"/>
          </ac:picMkLst>
        </pc:picChg>
        <pc:picChg chg="add mod">
          <ac:chgData name="Nguyen Thuan" userId="cc3c8a264b585d90" providerId="LiveId" clId="{8E5E91FC-77FC-4D91-A465-F593B91D4920}" dt="2023-05-14T14:46:41.364" v="740" actId="26606"/>
          <ac:picMkLst>
            <pc:docMk/>
            <pc:sldMk cId="2334188323" sldId="276"/>
            <ac:picMk id="12" creationId="{3E585731-870D-0D96-5114-7FAF25BECAA7}"/>
          </ac:picMkLst>
        </pc:picChg>
      </pc:sldChg>
      <pc:sldChg chg="addSp delSp modSp new mod setBg">
        <pc:chgData name="Nguyen Thuan" userId="cc3c8a264b585d90" providerId="LiveId" clId="{8E5E91FC-77FC-4D91-A465-F593B91D4920}" dt="2023-05-14T14:46:22.201" v="726" actId="26606"/>
        <pc:sldMkLst>
          <pc:docMk/>
          <pc:sldMk cId="2430477007" sldId="277"/>
        </pc:sldMkLst>
        <pc:spChg chg="mod">
          <ac:chgData name="Nguyen Thuan" userId="cc3c8a264b585d90" providerId="LiveId" clId="{8E5E91FC-77FC-4D91-A465-F593B91D4920}" dt="2023-05-14T14:46:22.201" v="726" actId="26606"/>
          <ac:spMkLst>
            <pc:docMk/>
            <pc:sldMk cId="2430477007" sldId="277"/>
            <ac:spMk id="2" creationId="{7DB178FD-CB10-72FD-9274-CB0D73D3C6C7}"/>
          </ac:spMkLst>
        </pc:spChg>
        <pc:spChg chg="add del">
          <ac:chgData name="Nguyen Thuan" userId="cc3c8a264b585d90" providerId="LiveId" clId="{8E5E91FC-77FC-4D91-A465-F593B91D4920}" dt="2023-05-14T14:46:18.765" v="723" actId="26606"/>
          <ac:spMkLst>
            <pc:docMk/>
            <pc:sldMk cId="2430477007" sldId="277"/>
            <ac:spMk id="9" creationId="{47942995-B07F-4636-9A06-C6A104B260A8}"/>
          </ac:spMkLst>
        </pc:spChg>
        <pc:spChg chg="add del">
          <ac:chgData name="Nguyen Thuan" userId="cc3c8a264b585d90" providerId="LiveId" clId="{8E5E91FC-77FC-4D91-A465-F593B91D4920}" dt="2023-05-14T14:46:22.190" v="725" actId="26606"/>
          <ac:spMkLst>
            <pc:docMk/>
            <pc:sldMk cId="2430477007" sldId="277"/>
            <ac:spMk id="15" creationId="{90F533E9-6690-41A8-A372-4C6C622D028D}"/>
          </ac:spMkLst>
        </pc:spChg>
        <pc:spChg chg="add del">
          <ac:chgData name="Nguyen Thuan" userId="cc3c8a264b585d90" providerId="LiveId" clId="{8E5E91FC-77FC-4D91-A465-F593B91D4920}" dt="2023-05-14T14:46:18.765" v="723" actId="26606"/>
          <ac:spMkLst>
            <pc:docMk/>
            <pc:sldMk cId="2430477007" sldId="277"/>
            <ac:spMk id="16" creationId="{B81933D1-5615-42C7-9C0B-4EB7105CCE2D}"/>
          </ac:spMkLst>
        </pc:spChg>
        <pc:spChg chg="add del">
          <ac:chgData name="Nguyen Thuan" userId="cc3c8a264b585d90" providerId="LiveId" clId="{8E5E91FC-77FC-4D91-A465-F593B91D4920}" dt="2023-05-14T14:46:18.765" v="723" actId="26606"/>
          <ac:spMkLst>
            <pc:docMk/>
            <pc:sldMk cId="2430477007" sldId="277"/>
            <ac:spMk id="18" creationId="{19C9EAEA-39D0-4B0E-A0EB-51E7B26740B1}"/>
          </ac:spMkLst>
        </pc:spChg>
        <pc:spChg chg="add del">
          <ac:chgData name="Nguyen Thuan" userId="cc3c8a264b585d90" providerId="LiveId" clId="{8E5E91FC-77FC-4D91-A465-F593B91D4920}" dt="2023-05-14T14:46:22.190" v="725" actId="26606"/>
          <ac:spMkLst>
            <pc:docMk/>
            <pc:sldMk cId="2430477007" sldId="277"/>
            <ac:spMk id="20" creationId="{BA79A7CF-01AF-4178-9369-94E0C90EB046}"/>
          </ac:spMkLst>
        </pc:spChg>
        <pc:spChg chg="add del">
          <ac:chgData name="Nguyen Thuan" userId="cc3c8a264b585d90" providerId="LiveId" clId="{8E5E91FC-77FC-4D91-A465-F593B91D4920}" dt="2023-05-14T14:46:22.190" v="725" actId="26606"/>
          <ac:spMkLst>
            <pc:docMk/>
            <pc:sldMk cId="2430477007" sldId="277"/>
            <ac:spMk id="21" creationId="{99413ED5-9ED4-4772-BCE4-2BCAE6B12E35}"/>
          </ac:spMkLst>
        </pc:spChg>
        <pc:spChg chg="add del">
          <ac:chgData name="Nguyen Thuan" userId="cc3c8a264b585d90" providerId="LiveId" clId="{8E5E91FC-77FC-4D91-A465-F593B91D4920}" dt="2023-05-14T14:46:22.190" v="725" actId="26606"/>
          <ac:spMkLst>
            <pc:docMk/>
            <pc:sldMk cId="2430477007" sldId="277"/>
            <ac:spMk id="22" creationId="{04357C93-F0CB-4A1C-8F77-4E9063789819}"/>
          </ac:spMkLst>
        </pc:spChg>
        <pc:spChg chg="add">
          <ac:chgData name="Nguyen Thuan" userId="cc3c8a264b585d90" providerId="LiveId" clId="{8E5E91FC-77FC-4D91-A465-F593B91D4920}" dt="2023-05-14T14:46:22.201" v="726" actId="26606"/>
          <ac:spMkLst>
            <pc:docMk/>
            <pc:sldMk cId="2430477007" sldId="277"/>
            <ac:spMk id="24" creationId="{50CEED20-A22C-4FC3-BC0E-F4FE53FDEB97}"/>
          </ac:spMkLst>
        </pc:spChg>
        <pc:spChg chg="add">
          <ac:chgData name="Nguyen Thuan" userId="cc3c8a264b585d90" providerId="LiveId" clId="{8E5E91FC-77FC-4D91-A465-F593B91D4920}" dt="2023-05-14T14:46:22.201" v="726" actId="26606"/>
          <ac:spMkLst>
            <pc:docMk/>
            <pc:sldMk cId="2430477007" sldId="277"/>
            <ac:spMk id="26" creationId="{19C9EAEA-39D0-4B0E-A0EB-51E7B26740B1}"/>
          </ac:spMkLst>
        </pc:spChg>
        <pc:spChg chg="add">
          <ac:chgData name="Nguyen Thuan" userId="cc3c8a264b585d90" providerId="LiveId" clId="{8E5E91FC-77FC-4D91-A465-F593B91D4920}" dt="2023-05-14T14:46:22.201" v="726" actId="26606"/>
          <ac:spMkLst>
            <pc:docMk/>
            <pc:sldMk cId="2430477007" sldId="277"/>
            <ac:spMk id="27" creationId="{3873B707-463F-40B0-8227-E8CC6C67EB25}"/>
          </ac:spMkLst>
        </pc:spChg>
        <pc:grpChg chg="add del">
          <ac:chgData name="Nguyen Thuan" userId="cc3c8a264b585d90" providerId="LiveId" clId="{8E5E91FC-77FC-4D91-A465-F593B91D4920}" dt="2023-05-14T14:46:18.765" v="723" actId="26606"/>
          <ac:grpSpMkLst>
            <pc:docMk/>
            <pc:sldMk cId="2430477007" sldId="277"/>
            <ac:grpSpMk id="11" creationId="{032D8612-31EB-44CF-A1D0-14FD4C705424}"/>
          </ac:grpSpMkLst>
        </pc:grpChg>
        <pc:grpChg chg="add">
          <ac:chgData name="Nguyen Thuan" userId="cc3c8a264b585d90" providerId="LiveId" clId="{8E5E91FC-77FC-4D91-A465-F593B91D4920}" dt="2023-05-14T14:46:22.201" v="726" actId="26606"/>
          <ac:grpSpMkLst>
            <pc:docMk/>
            <pc:sldMk cId="2430477007" sldId="277"/>
            <ac:grpSpMk id="25" creationId="{032D8612-31EB-44CF-A1D0-14FD4C705424}"/>
          </ac:grpSpMkLst>
        </pc:grpChg>
        <pc:picChg chg="add mod">
          <ac:chgData name="Nguyen Thuan" userId="cc3c8a264b585d90" providerId="LiveId" clId="{8E5E91FC-77FC-4D91-A465-F593B91D4920}" dt="2023-05-14T14:46:22.201" v="726" actId="26606"/>
          <ac:picMkLst>
            <pc:docMk/>
            <pc:sldMk cId="2430477007" sldId="277"/>
            <ac:picMk id="4" creationId="{9427FAFB-1C13-4904-14CE-2AD35148E689}"/>
          </ac:picMkLst>
        </pc:picChg>
      </pc:sldChg>
      <pc:sldChg chg="addSp modSp new mod setBg">
        <pc:chgData name="Nguyen Thuan" userId="cc3c8a264b585d90" providerId="LiveId" clId="{8E5E91FC-77FC-4D91-A465-F593B91D4920}" dt="2023-05-14T14:46:11.602" v="721" actId="26606"/>
        <pc:sldMkLst>
          <pc:docMk/>
          <pc:sldMk cId="1853701708" sldId="278"/>
        </pc:sldMkLst>
        <pc:spChg chg="mod">
          <ac:chgData name="Nguyen Thuan" userId="cc3c8a264b585d90" providerId="LiveId" clId="{8E5E91FC-77FC-4D91-A465-F593B91D4920}" dt="2023-05-14T14:46:11.602" v="721" actId="26606"/>
          <ac:spMkLst>
            <pc:docMk/>
            <pc:sldMk cId="1853701708" sldId="278"/>
            <ac:spMk id="2" creationId="{2A9C42F9-9B40-A8C2-950E-F3A12551759F}"/>
          </ac:spMkLst>
        </pc:spChg>
        <pc:spChg chg="add">
          <ac:chgData name="Nguyen Thuan" userId="cc3c8a264b585d90" providerId="LiveId" clId="{8E5E91FC-77FC-4D91-A465-F593B91D4920}" dt="2023-05-14T14:46:11.602" v="721" actId="26606"/>
          <ac:spMkLst>
            <pc:docMk/>
            <pc:sldMk cId="1853701708" sldId="278"/>
            <ac:spMk id="9" creationId="{BA79A7CF-01AF-4178-9369-94E0C90EB046}"/>
          </ac:spMkLst>
        </pc:spChg>
        <pc:spChg chg="add">
          <ac:chgData name="Nguyen Thuan" userId="cc3c8a264b585d90" providerId="LiveId" clId="{8E5E91FC-77FC-4D91-A465-F593B91D4920}" dt="2023-05-14T14:46:11.602" v="721" actId="26606"/>
          <ac:spMkLst>
            <pc:docMk/>
            <pc:sldMk cId="1853701708" sldId="278"/>
            <ac:spMk id="11" creationId="{99413ED5-9ED4-4772-BCE4-2BCAE6B12E35}"/>
          </ac:spMkLst>
        </pc:spChg>
        <pc:spChg chg="add">
          <ac:chgData name="Nguyen Thuan" userId="cc3c8a264b585d90" providerId="LiveId" clId="{8E5E91FC-77FC-4D91-A465-F593B91D4920}" dt="2023-05-14T14:46:11.602" v="721" actId="26606"/>
          <ac:spMkLst>
            <pc:docMk/>
            <pc:sldMk cId="1853701708" sldId="278"/>
            <ac:spMk id="13" creationId="{04357C93-F0CB-4A1C-8F77-4E9063789819}"/>
          </ac:spMkLst>
        </pc:spChg>
        <pc:spChg chg="add">
          <ac:chgData name="Nguyen Thuan" userId="cc3c8a264b585d90" providerId="LiveId" clId="{8E5E91FC-77FC-4D91-A465-F593B91D4920}" dt="2023-05-14T14:46:11.602" v="721" actId="26606"/>
          <ac:spMkLst>
            <pc:docMk/>
            <pc:sldMk cId="1853701708" sldId="278"/>
            <ac:spMk id="15" creationId="{90F533E9-6690-41A8-A372-4C6C622D028D}"/>
          </ac:spMkLst>
        </pc:spChg>
        <pc:picChg chg="add mod">
          <ac:chgData name="Nguyen Thuan" userId="cc3c8a264b585d90" providerId="LiveId" clId="{8E5E91FC-77FC-4D91-A465-F593B91D4920}" dt="2023-05-14T14:46:11.602" v="721" actId="26606"/>
          <ac:picMkLst>
            <pc:docMk/>
            <pc:sldMk cId="1853701708" sldId="278"/>
            <ac:picMk id="4" creationId="{1D7EEBC1-EC44-ED52-A834-22F668090934}"/>
          </ac:picMkLst>
        </pc:picChg>
      </pc:sldChg>
      <pc:sldChg chg="addSp modSp new mod setBg">
        <pc:chgData name="Nguyen Thuan" userId="cc3c8a264b585d90" providerId="LiveId" clId="{8E5E91FC-77FC-4D91-A465-F593B91D4920}" dt="2023-05-14T14:46:06.332" v="720" actId="26606"/>
        <pc:sldMkLst>
          <pc:docMk/>
          <pc:sldMk cId="3606598000" sldId="279"/>
        </pc:sldMkLst>
        <pc:spChg chg="mod">
          <ac:chgData name="Nguyen Thuan" userId="cc3c8a264b585d90" providerId="LiveId" clId="{8E5E91FC-77FC-4D91-A465-F593B91D4920}" dt="2023-05-14T14:46:06.332" v="720" actId="26606"/>
          <ac:spMkLst>
            <pc:docMk/>
            <pc:sldMk cId="3606598000" sldId="279"/>
            <ac:spMk id="2" creationId="{1A766021-24EC-9673-5A11-173FE73D4819}"/>
          </ac:spMkLst>
        </pc:spChg>
        <pc:spChg chg="add">
          <ac:chgData name="Nguyen Thuan" userId="cc3c8a264b585d90" providerId="LiveId" clId="{8E5E91FC-77FC-4D91-A465-F593B91D4920}" dt="2023-05-14T14:46:06.332" v="720" actId="26606"/>
          <ac:spMkLst>
            <pc:docMk/>
            <pc:sldMk cId="3606598000" sldId="279"/>
            <ac:spMk id="11" creationId="{D55CA618-78A6-47F6-B865-E9315164FB49}"/>
          </ac:spMkLst>
        </pc:spChg>
        <pc:spChg chg="add">
          <ac:chgData name="Nguyen Thuan" userId="cc3c8a264b585d90" providerId="LiveId" clId="{8E5E91FC-77FC-4D91-A465-F593B91D4920}" dt="2023-05-14T14:46:06.332" v="720" actId="26606"/>
          <ac:spMkLst>
            <pc:docMk/>
            <pc:sldMk cId="3606598000" sldId="279"/>
            <ac:spMk id="17" creationId="{8ED94938-268E-4C0A-A08A-B3980C78BAEB}"/>
          </ac:spMkLst>
        </pc:spChg>
        <pc:grpChg chg="add">
          <ac:chgData name="Nguyen Thuan" userId="cc3c8a264b585d90" providerId="LiveId" clId="{8E5E91FC-77FC-4D91-A465-F593B91D4920}" dt="2023-05-14T14:46:06.332" v="720" actId="26606"/>
          <ac:grpSpMkLst>
            <pc:docMk/>
            <pc:sldMk cId="3606598000" sldId="279"/>
            <ac:grpSpMk id="13" creationId="{B83D307E-DF68-43F8-97CE-0AAE950A7129}"/>
          </ac:grpSpMkLst>
        </pc:grpChg>
        <pc:picChg chg="add mod">
          <ac:chgData name="Nguyen Thuan" userId="cc3c8a264b585d90" providerId="LiveId" clId="{8E5E91FC-77FC-4D91-A465-F593B91D4920}" dt="2023-05-14T14:46:06.332" v="720" actId="26606"/>
          <ac:picMkLst>
            <pc:docMk/>
            <pc:sldMk cId="3606598000" sldId="279"/>
            <ac:picMk id="4" creationId="{905C46C8-3CE5-9BE1-CF7C-4F33361F18DF}"/>
          </ac:picMkLst>
        </pc:picChg>
        <pc:picChg chg="add mod">
          <ac:chgData name="Nguyen Thuan" userId="cc3c8a264b585d90" providerId="LiveId" clId="{8E5E91FC-77FC-4D91-A465-F593B91D4920}" dt="2023-05-14T14:46:06.332" v="720" actId="26606"/>
          <ac:picMkLst>
            <pc:docMk/>
            <pc:sldMk cId="3606598000" sldId="279"/>
            <ac:picMk id="6" creationId="{0037D340-757C-4DED-2732-B288D7E111B4}"/>
          </ac:picMkLst>
        </pc:picChg>
      </pc:sldChg>
      <pc:sldChg chg="addSp delSp modSp new mod setBg">
        <pc:chgData name="Nguyen Thuan" userId="cc3c8a264b585d90" providerId="LiveId" clId="{8E5E91FC-77FC-4D91-A465-F593B91D4920}" dt="2023-05-14T15:14:00.659" v="1039" actId="1076"/>
        <pc:sldMkLst>
          <pc:docMk/>
          <pc:sldMk cId="1022496306" sldId="280"/>
        </pc:sldMkLst>
        <pc:spChg chg="del">
          <ac:chgData name="Nguyen Thuan" userId="cc3c8a264b585d90" providerId="LiveId" clId="{8E5E91FC-77FC-4D91-A465-F593B91D4920}" dt="2023-05-14T14:38:34.457" v="667" actId="478"/>
          <ac:spMkLst>
            <pc:docMk/>
            <pc:sldMk cId="1022496306" sldId="280"/>
            <ac:spMk id="2" creationId="{F74D35B9-351F-F77D-7FA0-F6F42F45E3BC}"/>
          </ac:spMkLst>
        </pc:spChg>
        <pc:picChg chg="add del">
          <ac:chgData name="Nguyen Thuan" userId="cc3c8a264b585d90" providerId="LiveId" clId="{8E5E91FC-77FC-4D91-A465-F593B91D4920}" dt="2023-05-14T14:38:51.156" v="669" actId="478"/>
          <ac:picMkLst>
            <pc:docMk/>
            <pc:sldMk cId="1022496306" sldId="280"/>
            <ac:picMk id="4" creationId="{6197C169-2C31-A665-6279-F68BC2AE581A}"/>
          </ac:picMkLst>
        </pc:picChg>
        <pc:picChg chg="add mod">
          <ac:chgData name="Nguyen Thuan" userId="cc3c8a264b585d90" providerId="LiveId" clId="{8E5E91FC-77FC-4D91-A465-F593B91D4920}" dt="2023-05-14T15:13:50.110" v="1037" actId="14100"/>
          <ac:picMkLst>
            <pc:docMk/>
            <pc:sldMk cId="1022496306" sldId="280"/>
            <ac:picMk id="6" creationId="{31EAE924-813A-F774-4058-D49328E5124E}"/>
          </ac:picMkLst>
        </pc:picChg>
        <pc:picChg chg="add mod">
          <ac:chgData name="Nguyen Thuan" userId="cc3c8a264b585d90" providerId="LiveId" clId="{8E5E91FC-77FC-4D91-A465-F593B91D4920}" dt="2023-05-14T15:14:00.659" v="1039" actId="1076"/>
          <ac:picMkLst>
            <pc:docMk/>
            <pc:sldMk cId="1022496306" sldId="280"/>
            <ac:picMk id="7" creationId="{A25DF014-4407-9F77-8A40-E036BEA27353}"/>
          </ac:picMkLst>
        </pc:picChg>
        <pc:picChg chg="add mod ord">
          <ac:chgData name="Nguyen Thuan" userId="cc3c8a264b585d90" providerId="LiveId" clId="{8E5E91FC-77FC-4D91-A465-F593B91D4920}" dt="2023-05-14T14:45:59.146" v="719" actId="26606"/>
          <ac:picMkLst>
            <pc:docMk/>
            <pc:sldMk cId="1022496306" sldId="280"/>
            <ac:picMk id="8" creationId="{BC3C65AF-12FA-0911-4C36-D8C05ACB6855}"/>
          </ac:picMkLst>
        </pc:picChg>
        <pc:cxnChg chg="add">
          <ac:chgData name="Nguyen Thuan" userId="cc3c8a264b585d90" providerId="LiveId" clId="{8E5E91FC-77FC-4D91-A465-F593B91D4920}" dt="2023-05-14T14:45:59.146" v="719" actId="26606"/>
          <ac:cxnSpMkLst>
            <pc:docMk/>
            <pc:sldMk cId="1022496306" sldId="280"/>
            <ac:cxnSpMk id="13" creationId="{D4BDCD00-BA97-40D8-93CD-0A9CA931BE17}"/>
          </ac:cxnSpMkLst>
        </pc:cxnChg>
        <pc:cxnChg chg="add">
          <ac:chgData name="Nguyen Thuan" userId="cc3c8a264b585d90" providerId="LiveId" clId="{8E5E91FC-77FC-4D91-A465-F593B91D4920}" dt="2023-05-14T14:45:59.146" v="719" actId="26606"/>
          <ac:cxnSpMkLst>
            <pc:docMk/>
            <pc:sldMk cId="1022496306" sldId="280"/>
            <ac:cxnSpMk id="15" creationId="{2D631E40-F51C-4828-B23B-DF903513296E}"/>
          </ac:cxnSpMkLst>
        </pc:cxnChg>
      </pc:sldChg>
      <pc:sldChg chg="addSp delSp modSp new mod setBg">
        <pc:chgData name="Nguyen Thuan" userId="cc3c8a264b585d90" providerId="LiveId" clId="{8E5E91FC-77FC-4D91-A465-F593B91D4920}" dt="2023-05-14T14:45:51.888" v="718" actId="26606"/>
        <pc:sldMkLst>
          <pc:docMk/>
          <pc:sldMk cId="1677748861" sldId="281"/>
        </pc:sldMkLst>
        <pc:spChg chg="del">
          <ac:chgData name="Nguyen Thuan" userId="cc3c8a264b585d90" providerId="LiveId" clId="{8E5E91FC-77FC-4D91-A465-F593B91D4920}" dt="2023-05-14T14:39:58.097" v="672" actId="478"/>
          <ac:spMkLst>
            <pc:docMk/>
            <pc:sldMk cId="1677748861" sldId="281"/>
            <ac:spMk id="2" creationId="{BC2FBE45-F9D1-9D7C-A396-45880313E328}"/>
          </ac:spMkLst>
        </pc:spChg>
        <pc:picChg chg="add del mod">
          <ac:chgData name="Nguyen Thuan" userId="cc3c8a264b585d90" providerId="LiveId" clId="{8E5E91FC-77FC-4D91-A465-F593B91D4920}" dt="2023-05-14T14:40:24.898" v="678" actId="21"/>
          <ac:picMkLst>
            <pc:docMk/>
            <pc:sldMk cId="1677748861" sldId="281"/>
            <ac:picMk id="4" creationId="{7C913B44-6E13-A86A-D9EA-7261B9D5EFD9}"/>
          </ac:picMkLst>
        </pc:picChg>
        <pc:picChg chg="add del mod">
          <ac:chgData name="Nguyen Thuan" userId="cc3c8a264b585d90" providerId="LiveId" clId="{8E5E91FC-77FC-4D91-A465-F593B91D4920}" dt="2023-05-14T14:40:39.856" v="683" actId="21"/>
          <ac:picMkLst>
            <pc:docMk/>
            <pc:sldMk cId="1677748861" sldId="281"/>
            <ac:picMk id="6" creationId="{80D15780-C121-7EF3-69EA-CABF3D97BD89}"/>
          </ac:picMkLst>
        </pc:picChg>
        <pc:picChg chg="add mod">
          <ac:chgData name="Nguyen Thuan" userId="cc3c8a264b585d90" providerId="LiveId" clId="{8E5E91FC-77FC-4D91-A465-F593B91D4920}" dt="2023-05-14T14:45:51.888" v="718" actId="26606"/>
          <ac:picMkLst>
            <pc:docMk/>
            <pc:sldMk cId="1677748861" sldId="281"/>
            <ac:picMk id="8" creationId="{8AC9C64D-C9AF-AD2F-0178-307EDBFA30D7}"/>
          </ac:picMkLst>
        </pc:picChg>
        <pc:picChg chg="add mod">
          <ac:chgData name="Nguyen Thuan" userId="cc3c8a264b585d90" providerId="LiveId" clId="{8E5E91FC-77FC-4D91-A465-F593B91D4920}" dt="2023-05-14T14:45:51.888" v="718" actId="26606"/>
          <ac:picMkLst>
            <pc:docMk/>
            <pc:sldMk cId="1677748861" sldId="281"/>
            <ac:picMk id="10" creationId="{D86973F8-8839-B705-9FF6-4205B74AA92A}"/>
          </ac:picMkLst>
        </pc:picChg>
        <pc:cxnChg chg="add">
          <ac:chgData name="Nguyen Thuan" userId="cc3c8a264b585d90" providerId="LiveId" clId="{8E5E91FC-77FC-4D91-A465-F593B91D4920}" dt="2023-05-14T14:45:51.888" v="718" actId="26606"/>
          <ac:cxnSpMkLst>
            <pc:docMk/>
            <pc:sldMk cId="1677748861" sldId="281"/>
            <ac:cxnSpMk id="15" creationId="{1C6AAE25-BD23-41B5-AAE4-1DA5898C2ADB}"/>
          </ac:cxnSpMkLst>
        </pc:cxnChg>
      </pc:sldChg>
      <pc:sldChg chg="addSp delSp modSp new mod setBg">
        <pc:chgData name="Nguyen Thuan" userId="cc3c8a264b585d90" providerId="LiveId" clId="{8E5E91FC-77FC-4D91-A465-F593B91D4920}" dt="2023-05-14T14:45:39.749" v="717" actId="26606"/>
        <pc:sldMkLst>
          <pc:docMk/>
          <pc:sldMk cId="2439777857" sldId="282"/>
        </pc:sldMkLst>
        <pc:spChg chg="del">
          <ac:chgData name="Nguyen Thuan" userId="cc3c8a264b585d90" providerId="LiveId" clId="{8E5E91FC-77FC-4D91-A465-F593B91D4920}" dt="2023-05-14T14:43:01.847" v="695" actId="478"/>
          <ac:spMkLst>
            <pc:docMk/>
            <pc:sldMk cId="2439777857" sldId="282"/>
            <ac:spMk id="2" creationId="{4987980C-C4C6-A215-14D8-51FC91AAECFD}"/>
          </ac:spMkLst>
        </pc:spChg>
        <pc:spChg chg="add">
          <ac:chgData name="Nguyen Thuan" userId="cc3c8a264b585d90" providerId="LiveId" clId="{8E5E91FC-77FC-4D91-A465-F593B91D4920}" dt="2023-05-14T14:45:39.749" v="717" actId="26606"/>
          <ac:spMkLst>
            <pc:docMk/>
            <pc:sldMk cId="2439777857" sldId="282"/>
            <ac:spMk id="9" creationId="{F3060C83-F051-4F0E-ABAD-AA0DFC48B218}"/>
          </ac:spMkLst>
        </pc:spChg>
        <pc:spChg chg="add">
          <ac:chgData name="Nguyen Thuan" userId="cc3c8a264b585d90" providerId="LiveId" clId="{8E5E91FC-77FC-4D91-A465-F593B91D4920}" dt="2023-05-14T14:45:39.749" v="717" actId="26606"/>
          <ac:spMkLst>
            <pc:docMk/>
            <pc:sldMk cId="2439777857" sldId="282"/>
            <ac:spMk id="11" creationId="{83C98ABE-055B-441F-B07E-44F97F083C39}"/>
          </ac:spMkLst>
        </pc:spChg>
        <pc:spChg chg="add">
          <ac:chgData name="Nguyen Thuan" userId="cc3c8a264b585d90" providerId="LiveId" clId="{8E5E91FC-77FC-4D91-A465-F593B91D4920}" dt="2023-05-14T14:45:39.749" v="717" actId="26606"/>
          <ac:spMkLst>
            <pc:docMk/>
            <pc:sldMk cId="2439777857" sldId="282"/>
            <ac:spMk id="13" creationId="{29FDB030-9B49-4CED-8CCD-4D99382388AC}"/>
          </ac:spMkLst>
        </pc:spChg>
        <pc:spChg chg="add">
          <ac:chgData name="Nguyen Thuan" userId="cc3c8a264b585d90" providerId="LiveId" clId="{8E5E91FC-77FC-4D91-A465-F593B91D4920}" dt="2023-05-14T14:45:39.749" v="717" actId="26606"/>
          <ac:spMkLst>
            <pc:docMk/>
            <pc:sldMk cId="2439777857" sldId="282"/>
            <ac:spMk id="15" creationId="{3783CA14-24A1-485C-8B30-D6A5D87987AD}"/>
          </ac:spMkLst>
        </pc:spChg>
        <pc:spChg chg="add">
          <ac:chgData name="Nguyen Thuan" userId="cc3c8a264b585d90" providerId="LiveId" clId="{8E5E91FC-77FC-4D91-A465-F593B91D4920}" dt="2023-05-14T14:45:39.749" v="717" actId="26606"/>
          <ac:spMkLst>
            <pc:docMk/>
            <pc:sldMk cId="2439777857" sldId="282"/>
            <ac:spMk id="17" creationId="{9A97C86A-04D6-40F7-AE84-31AB43E6A846}"/>
          </ac:spMkLst>
        </pc:spChg>
        <pc:spChg chg="add">
          <ac:chgData name="Nguyen Thuan" userId="cc3c8a264b585d90" providerId="LiveId" clId="{8E5E91FC-77FC-4D91-A465-F593B91D4920}" dt="2023-05-14T14:45:39.749" v="717" actId="26606"/>
          <ac:spMkLst>
            <pc:docMk/>
            <pc:sldMk cId="2439777857" sldId="282"/>
            <ac:spMk id="19" creationId="{FF9F2414-84E8-453E-B1F3-389FDE8192D9}"/>
          </ac:spMkLst>
        </pc:spChg>
        <pc:spChg chg="add">
          <ac:chgData name="Nguyen Thuan" userId="cc3c8a264b585d90" providerId="LiveId" clId="{8E5E91FC-77FC-4D91-A465-F593B91D4920}" dt="2023-05-14T14:45:39.749" v="717" actId="26606"/>
          <ac:spMkLst>
            <pc:docMk/>
            <pc:sldMk cId="2439777857" sldId="282"/>
            <ac:spMk id="21" creationId="{3ECA69A1-7536-43AC-85EF-C7106179F5ED}"/>
          </ac:spMkLst>
        </pc:spChg>
        <pc:picChg chg="add mod">
          <ac:chgData name="Nguyen Thuan" userId="cc3c8a264b585d90" providerId="LiveId" clId="{8E5E91FC-77FC-4D91-A465-F593B91D4920}" dt="2023-05-14T14:45:39.749" v="717" actId="26606"/>
          <ac:picMkLst>
            <pc:docMk/>
            <pc:sldMk cId="2439777857" sldId="282"/>
            <ac:picMk id="4" creationId="{6D34F659-A8A1-ADA9-7BAC-F22E078B1307}"/>
          </ac:picMkLst>
        </pc:picChg>
      </pc:sldChg>
      <pc:sldChg chg="addSp delSp modSp new mod setBg chgLayout">
        <pc:chgData name="Nguyen Thuan" userId="cc3c8a264b585d90" providerId="LiveId" clId="{8E5E91FC-77FC-4D91-A465-F593B91D4920}" dt="2023-05-14T14:45:34.794" v="716" actId="26606"/>
        <pc:sldMkLst>
          <pc:docMk/>
          <pc:sldMk cId="1437366217" sldId="283"/>
        </pc:sldMkLst>
        <pc:spChg chg="del mod">
          <ac:chgData name="Nguyen Thuan" userId="cc3c8a264b585d90" providerId="LiveId" clId="{8E5E91FC-77FC-4D91-A465-F593B91D4920}" dt="2023-05-14T14:43:25.204" v="702" actId="478"/>
          <ac:spMkLst>
            <pc:docMk/>
            <pc:sldMk cId="1437366217" sldId="283"/>
            <ac:spMk id="2" creationId="{71513755-4DB3-D6EC-5E4A-7472CE0FF109}"/>
          </ac:spMkLst>
        </pc:spChg>
        <pc:spChg chg="add mod">
          <ac:chgData name="Nguyen Thuan" userId="cc3c8a264b585d90" providerId="LiveId" clId="{8E5E91FC-77FC-4D91-A465-F593B91D4920}" dt="2023-05-14T14:45:34.794" v="716" actId="26606"/>
          <ac:spMkLst>
            <pc:docMk/>
            <pc:sldMk cId="1437366217" sldId="283"/>
            <ac:spMk id="3" creationId="{E7FB19BF-4153-DB15-FA57-DA88283453FE}"/>
          </ac:spMkLst>
        </pc:spChg>
        <pc:spChg chg="add">
          <ac:chgData name="Nguyen Thuan" userId="cc3c8a264b585d90" providerId="LiveId" clId="{8E5E91FC-77FC-4D91-A465-F593B91D4920}" dt="2023-05-14T14:45:34.794" v="716" actId="26606"/>
          <ac:spMkLst>
            <pc:docMk/>
            <pc:sldMk cId="1437366217" sldId="283"/>
            <ac:spMk id="12" creationId="{BA79A7CF-01AF-4178-9369-94E0C90EB046}"/>
          </ac:spMkLst>
        </pc:spChg>
        <pc:spChg chg="add">
          <ac:chgData name="Nguyen Thuan" userId="cc3c8a264b585d90" providerId="LiveId" clId="{8E5E91FC-77FC-4D91-A465-F593B91D4920}" dt="2023-05-14T14:45:34.794" v="716" actId="26606"/>
          <ac:spMkLst>
            <pc:docMk/>
            <pc:sldMk cId="1437366217" sldId="283"/>
            <ac:spMk id="14" creationId="{99413ED5-9ED4-4772-BCE4-2BCAE6B12E35}"/>
          </ac:spMkLst>
        </pc:spChg>
        <pc:spChg chg="add">
          <ac:chgData name="Nguyen Thuan" userId="cc3c8a264b585d90" providerId="LiveId" clId="{8E5E91FC-77FC-4D91-A465-F593B91D4920}" dt="2023-05-14T14:45:34.794" v="716" actId="26606"/>
          <ac:spMkLst>
            <pc:docMk/>
            <pc:sldMk cId="1437366217" sldId="283"/>
            <ac:spMk id="16" creationId="{04357C93-F0CB-4A1C-8F77-4E9063789819}"/>
          </ac:spMkLst>
        </pc:spChg>
        <pc:spChg chg="add">
          <ac:chgData name="Nguyen Thuan" userId="cc3c8a264b585d90" providerId="LiveId" clId="{8E5E91FC-77FC-4D91-A465-F593B91D4920}" dt="2023-05-14T14:45:34.794" v="716" actId="26606"/>
          <ac:spMkLst>
            <pc:docMk/>
            <pc:sldMk cId="1437366217" sldId="283"/>
            <ac:spMk id="18" creationId="{90F533E9-6690-41A8-A372-4C6C622D028D}"/>
          </ac:spMkLst>
        </pc:spChg>
        <pc:picChg chg="add del">
          <ac:chgData name="Nguyen Thuan" userId="cc3c8a264b585d90" providerId="LiveId" clId="{8E5E91FC-77FC-4D91-A465-F593B91D4920}" dt="2023-05-14T14:44:07.777" v="706" actId="22"/>
          <ac:picMkLst>
            <pc:docMk/>
            <pc:sldMk cId="1437366217" sldId="283"/>
            <ac:picMk id="5" creationId="{9F5C8403-9A36-9253-54C2-C94EEB4074F3}"/>
          </ac:picMkLst>
        </pc:picChg>
        <pc:picChg chg="add mod">
          <ac:chgData name="Nguyen Thuan" userId="cc3c8a264b585d90" providerId="LiveId" clId="{8E5E91FC-77FC-4D91-A465-F593B91D4920}" dt="2023-05-14T14:45:34.794" v="716" actId="26606"/>
          <ac:picMkLst>
            <pc:docMk/>
            <pc:sldMk cId="1437366217" sldId="283"/>
            <ac:picMk id="7" creationId="{446DF029-38D8-877A-809A-0D351BEBE91D}"/>
          </ac:picMkLst>
        </pc:picChg>
      </pc:sldChg>
      <pc:sldChg chg="addSp delSp modSp new mod setBg">
        <pc:chgData name="Nguyen Thuan" userId="cc3c8a264b585d90" providerId="LiveId" clId="{8E5E91FC-77FC-4D91-A465-F593B91D4920}" dt="2023-05-14T14:59:25.569" v="866" actId="1076"/>
        <pc:sldMkLst>
          <pc:docMk/>
          <pc:sldMk cId="397752995" sldId="284"/>
        </pc:sldMkLst>
        <pc:spChg chg="del">
          <ac:chgData name="Nguyen Thuan" userId="cc3c8a264b585d90" providerId="LiveId" clId="{8E5E91FC-77FC-4D91-A465-F593B91D4920}" dt="2023-05-14T14:45:18.893" v="711" actId="478"/>
          <ac:spMkLst>
            <pc:docMk/>
            <pc:sldMk cId="397752995" sldId="284"/>
            <ac:spMk id="2" creationId="{924500AF-5AF3-D641-FD85-D18194C828E5}"/>
          </ac:spMkLst>
        </pc:spChg>
        <pc:spChg chg="add">
          <ac:chgData name="Nguyen Thuan" userId="cc3c8a264b585d90" providerId="LiveId" clId="{8E5E91FC-77FC-4D91-A465-F593B91D4920}" dt="2023-05-14T14:45:24.790" v="715" actId="26606"/>
          <ac:spMkLst>
            <pc:docMk/>
            <pc:sldMk cId="397752995" sldId="284"/>
            <ac:spMk id="9" creationId="{86FF76B9-219D-4469-AF87-0236D29032F1}"/>
          </ac:spMkLst>
        </pc:spChg>
        <pc:spChg chg="add">
          <ac:chgData name="Nguyen Thuan" userId="cc3c8a264b585d90" providerId="LiveId" clId="{8E5E91FC-77FC-4D91-A465-F593B91D4920}" dt="2023-05-14T14:45:24.790" v="715" actId="26606"/>
          <ac:spMkLst>
            <pc:docMk/>
            <pc:sldMk cId="397752995" sldId="284"/>
            <ac:spMk id="15" creationId="{2E80C965-DB6D-4F81-9E9E-B027384D0BD6}"/>
          </ac:spMkLst>
        </pc:spChg>
        <pc:spChg chg="add">
          <ac:chgData name="Nguyen Thuan" userId="cc3c8a264b585d90" providerId="LiveId" clId="{8E5E91FC-77FC-4D91-A465-F593B91D4920}" dt="2023-05-14T14:45:24.790" v="715" actId="26606"/>
          <ac:spMkLst>
            <pc:docMk/>
            <pc:sldMk cId="397752995" sldId="284"/>
            <ac:spMk id="17" creationId="{633C5E46-DAC5-4661-9C87-22B08E2A512F}"/>
          </ac:spMkLst>
        </pc:spChg>
        <pc:grpChg chg="add">
          <ac:chgData name="Nguyen Thuan" userId="cc3c8a264b585d90" providerId="LiveId" clId="{8E5E91FC-77FC-4D91-A465-F593B91D4920}" dt="2023-05-14T14:45:24.790" v="715" actId="26606"/>
          <ac:grpSpMkLst>
            <pc:docMk/>
            <pc:sldMk cId="397752995" sldId="284"/>
            <ac:grpSpMk id="11" creationId="{DB88BD78-87E1-424D-B479-C37D8E41B12E}"/>
          </ac:grpSpMkLst>
        </pc:grpChg>
        <pc:picChg chg="add del mod">
          <ac:chgData name="Nguyen Thuan" userId="cc3c8a264b585d90" providerId="LiveId" clId="{8E5E91FC-77FC-4D91-A465-F593B91D4920}" dt="2023-05-14T14:58:09.614" v="861" actId="478"/>
          <ac:picMkLst>
            <pc:docMk/>
            <pc:sldMk cId="397752995" sldId="284"/>
            <ac:picMk id="4" creationId="{2D48548D-D39D-C3C2-63F8-31D5F5960C02}"/>
          </ac:picMkLst>
        </pc:picChg>
        <pc:picChg chg="add mod">
          <ac:chgData name="Nguyen Thuan" userId="cc3c8a264b585d90" providerId="LiveId" clId="{8E5E91FC-77FC-4D91-A465-F593B91D4920}" dt="2023-05-14T14:59:25.569" v="866" actId="1076"/>
          <ac:picMkLst>
            <pc:docMk/>
            <pc:sldMk cId="397752995" sldId="284"/>
            <ac:picMk id="6" creationId="{0ECEB743-7FEC-9408-AD00-CCD5E7FE4D0D}"/>
          </ac:picMkLst>
        </pc:picChg>
      </pc:sldChg>
      <pc:sldChg chg="addSp delSp modSp new mod setBg">
        <pc:chgData name="Nguyen Thuan" userId="cc3c8a264b585d90" providerId="LiveId" clId="{8E5E91FC-77FC-4D91-A465-F593B91D4920}" dt="2023-05-14T14:49:37.247" v="777" actId="26606"/>
        <pc:sldMkLst>
          <pc:docMk/>
          <pc:sldMk cId="1807384369" sldId="285"/>
        </pc:sldMkLst>
        <pc:spChg chg="del">
          <ac:chgData name="Nguyen Thuan" userId="cc3c8a264b585d90" providerId="LiveId" clId="{8E5E91FC-77FC-4D91-A465-F593B91D4920}" dt="2023-05-14T14:49:15.939" v="773" actId="478"/>
          <ac:spMkLst>
            <pc:docMk/>
            <pc:sldMk cId="1807384369" sldId="285"/>
            <ac:spMk id="2" creationId="{E4ABC8FD-F148-F3A9-D60D-BE755710997E}"/>
          </ac:spMkLst>
        </pc:spChg>
        <pc:spChg chg="add del">
          <ac:chgData name="Nguyen Thuan" userId="cc3c8a264b585d90" providerId="LiveId" clId="{8E5E91FC-77FC-4D91-A465-F593B91D4920}" dt="2023-05-14T14:49:37.233" v="776" actId="26606"/>
          <ac:spMkLst>
            <pc:docMk/>
            <pc:sldMk cId="1807384369" sldId="285"/>
            <ac:spMk id="9" creationId="{01D0AF59-99C3-4251-AB9A-C966C6AD4400}"/>
          </ac:spMkLst>
        </pc:spChg>
        <pc:spChg chg="add del">
          <ac:chgData name="Nguyen Thuan" userId="cc3c8a264b585d90" providerId="LiveId" clId="{8E5E91FC-77FC-4D91-A465-F593B91D4920}" dt="2023-05-14T14:49:37.233" v="776" actId="26606"/>
          <ac:spMkLst>
            <pc:docMk/>
            <pc:sldMk cId="1807384369" sldId="285"/>
            <ac:spMk id="11" creationId="{1855405F-37A2-4869-9154-F8BE3BECE6C3}"/>
          </ac:spMkLst>
        </pc:spChg>
        <pc:spChg chg="add">
          <ac:chgData name="Nguyen Thuan" userId="cc3c8a264b585d90" providerId="LiveId" clId="{8E5E91FC-77FC-4D91-A465-F593B91D4920}" dt="2023-05-14T14:49:37.247" v="777" actId="26606"/>
          <ac:spMkLst>
            <pc:docMk/>
            <pc:sldMk cId="1807384369" sldId="285"/>
            <ac:spMk id="13" creationId="{29FDB030-9B49-4CED-8CCD-4D99382388AC}"/>
          </ac:spMkLst>
        </pc:spChg>
        <pc:spChg chg="add">
          <ac:chgData name="Nguyen Thuan" userId="cc3c8a264b585d90" providerId="LiveId" clId="{8E5E91FC-77FC-4D91-A465-F593B91D4920}" dt="2023-05-14T14:49:37.247" v="777" actId="26606"/>
          <ac:spMkLst>
            <pc:docMk/>
            <pc:sldMk cId="1807384369" sldId="285"/>
            <ac:spMk id="14" creationId="{F3060C83-F051-4F0E-ABAD-AA0DFC48B218}"/>
          </ac:spMkLst>
        </pc:spChg>
        <pc:spChg chg="add">
          <ac:chgData name="Nguyen Thuan" userId="cc3c8a264b585d90" providerId="LiveId" clId="{8E5E91FC-77FC-4D91-A465-F593B91D4920}" dt="2023-05-14T14:49:37.247" v="777" actId="26606"/>
          <ac:spMkLst>
            <pc:docMk/>
            <pc:sldMk cId="1807384369" sldId="285"/>
            <ac:spMk id="15" creationId="{3783CA14-24A1-485C-8B30-D6A5D87987AD}"/>
          </ac:spMkLst>
        </pc:spChg>
        <pc:spChg chg="add">
          <ac:chgData name="Nguyen Thuan" userId="cc3c8a264b585d90" providerId="LiveId" clId="{8E5E91FC-77FC-4D91-A465-F593B91D4920}" dt="2023-05-14T14:49:37.247" v="777" actId="26606"/>
          <ac:spMkLst>
            <pc:docMk/>
            <pc:sldMk cId="1807384369" sldId="285"/>
            <ac:spMk id="16" creationId="{83C98ABE-055B-441F-B07E-44F97F083C39}"/>
          </ac:spMkLst>
        </pc:spChg>
        <pc:spChg chg="add">
          <ac:chgData name="Nguyen Thuan" userId="cc3c8a264b585d90" providerId="LiveId" clId="{8E5E91FC-77FC-4D91-A465-F593B91D4920}" dt="2023-05-14T14:49:37.247" v="777" actId="26606"/>
          <ac:spMkLst>
            <pc:docMk/>
            <pc:sldMk cId="1807384369" sldId="285"/>
            <ac:spMk id="17" creationId="{9A97C86A-04D6-40F7-AE84-31AB43E6A846}"/>
          </ac:spMkLst>
        </pc:spChg>
        <pc:spChg chg="add">
          <ac:chgData name="Nguyen Thuan" userId="cc3c8a264b585d90" providerId="LiveId" clId="{8E5E91FC-77FC-4D91-A465-F593B91D4920}" dt="2023-05-14T14:49:37.247" v="777" actId="26606"/>
          <ac:spMkLst>
            <pc:docMk/>
            <pc:sldMk cId="1807384369" sldId="285"/>
            <ac:spMk id="19" creationId="{FF9F2414-84E8-453E-B1F3-389FDE8192D9}"/>
          </ac:spMkLst>
        </pc:spChg>
        <pc:spChg chg="add">
          <ac:chgData name="Nguyen Thuan" userId="cc3c8a264b585d90" providerId="LiveId" clId="{8E5E91FC-77FC-4D91-A465-F593B91D4920}" dt="2023-05-14T14:49:37.247" v="777" actId="26606"/>
          <ac:spMkLst>
            <pc:docMk/>
            <pc:sldMk cId="1807384369" sldId="285"/>
            <ac:spMk id="21" creationId="{3ECA69A1-7536-43AC-85EF-C7106179F5ED}"/>
          </ac:spMkLst>
        </pc:spChg>
        <pc:picChg chg="add mod">
          <ac:chgData name="Nguyen Thuan" userId="cc3c8a264b585d90" providerId="LiveId" clId="{8E5E91FC-77FC-4D91-A465-F593B91D4920}" dt="2023-05-14T14:49:37.247" v="777" actId="26606"/>
          <ac:picMkLst>
            <pc:docMk/>
            <pc:sldMk cId="1807384369" sldId="285"/>
            <ac:picMk id="4" creationId="{6C83AC92-9C6B-E38F-56C4-D2F39E871AA2}"/>
          </ac:picMkLst>
        </pc:picChg>
      </pc:sldChg>
      <pc:sldChg chg="addSp delSp modSp new mod setBg">
        <pc:chgData name="Nguyen Thuan" userId="cc3c8a264b585d90" providerId="LiveId" clId="{8E5E91FC-77FC-4D91-A465-F593B91D4920}" dt="2023-05-14T14:51:16.044" v="793" actId="26606"/>
        <pc:sldMkLst>
          <pc:docMk/>
          <pc:sldMk cId="332012745" sldId="286"/>
        </pc:sldMkLst>
        <pc:spChg chg="mod">
          <ac:chgData name="Nguyen Thuan" userId="cc3c8a264b585d90" providerId="LiveId" clId="{8E5E91FC-77FC-4D91-A465-F593B91D4920}" dt="2023-05-14T14:51:16.044" v="793" actId="26606"/>
          <ac:spMkLst>
            <pc:docMk/>
            <pc:sldMk cId="332012745" sldId="286"/>
            <ac:spMk id="2" creationId="{8D78D549-BED7-08A5-4081-DFF48A4176D3}"/>
          </ac:spMkLst>
        </pc:spChg>
        <pc:spChg chg="add del">
          <ac:chgData name="Nguyen Thuan" userId="cc3c8a264b585d90" providerId="LiveId" clId="{8E5E91FC-77FC-4D91-A465-F593B91D4920}" dt="2023-05-14T14:51:01.236" v="785" actId="26606"/>
          <ac:spMkLst>
            <pc:docMk/>
            <pc:sldMk cId="332012745" sldId="286"/>
            <ac:spMk id="11" creationId="{521C4EA8-6B83-4338-913D-D75D3C4F34D6}"/>
          </ac:spMkLst>
        </pc:spChg>
        <pc:spChg chg="add del">
          <ac:chgData name="Nguyen Thuan" userId="cc3c8a264b585d90" providerId="LiveId" clId="{8E5E91FC-77FC-4D91-A465-F593B91D4920}" dt="2023-05-14T14:51:08.501" v="789" actId="26606"/>
          <ac:spMkLst>
            <pc:docMk/>
            <pc:sldMk cId="332012745" sldId="286"/>
            <ac:spMk id="15" creationId="{CFDF195F-784B-4D00-8C92-6FC1B0499EA1}"/>
          </ac:spMkLst>
        </pc:spChg>
        <pc:spChg chg="add del">
          <ac:chgData name="Nguyen Thuan" userId="cc3c8a264b585d90" providerId="LiveId" clId="{8E5E91FC-77FC-4D91-A465-F593B91D4920}" dt="2023-05-14T14:51:01.236" v="785" actId="26606"/>
          <ac:spMkLst>
            <pc:docMk/>
            <pc:sldMk cId="332012745" sldId="286"/>
            <ac:spMk id="17" creationId="{04357C93-F0CB-4A1C-8F77-4E9063789819}"/>
          </ac:spMkLst>
        </pc:spChg>
        <pc:spChg chg="add del">
          <ac:chgData name="Nguyen Thuan" userId="cc3c8a264b585d90" providerId="LiveId" clId="{8E5E91FC-77FC-4D91-A465-F593B91D4920}" dt="2023-05-14T14:51:05.470" v="787" actId="26606"/>
          <ac:spMkLst>
            <pc:docMk/>
            <pc:sldMk cId="332012745" sldId="286"/>
            <ac:spMk id="19" creationId="{C4879EFC-8E62-4E00-973C-C45EE9EC676D}"/>
          </ac:spMkLst>
        </pc:spChg>
        <pc:spChg chg="add del">
          <ac:chgData name="Nguyen Thuan" userId="cc3c8a264b585d90" providerId="LiveId" clId="{8E5E91FC-77FC-4D91-A465-F593B91D4920}" dt="2023-05-14T14:51:05.470" v="787" actId="26606"/>
          <ac:spMkLst>
            <pc:docMk/>
            <pc:sldMk cId="332012745" sldId="286"/>
            <ac:spMk id="20" creationId="{D6A9C53F-5F90-40A5-8C85-5412D39C8C68}"/>
          </ac:spMkLst>
        </pc:spChg>
        <pc:spChg chg="add del">
          <ac:chgData name="Nguyen Thuan" userId="cc3c8a264b585d90" providerId="LiveId" clId="{8E5E91FC-77FC-4D91-A465-F593B91D4920}" dt="2023-05-14T14:51:08.501" v="789" actId="26606"/>
          <ac:spMkLst>
            <pc:docMk/>
            <pc:sldMk cId="332012745" sldId="286"/>
            <ac:spMk id="22" creationId="{78BA5F19-D5E1-4ECC-BEC2-DF7AEDFD7C50}"/>
          </ac:spMkLst>
        </pc:spChg>
        <pc:spChg chg="add del">
          <ac:chgData name="Nguyen Thuan" userId="cc3c8a264b585d90" providerId="LiveId" clId="{8E5E91FC-77FC-4D91-A465-F593B91D4920}" dt="2023-05-14T14:51:08.501" v="789" actId="26606"/>
          <ac:spMkLst>
            <pc:docMk/>
            <pc:sldMk cId="332012745" sldId="286"/>
            <ac:spMk id="23" creationId="{50CC88A9-A661-4C48-866E-8734E51140B1}"/>
          </ac:spMkLst>
        </pc:spChg>
        <pc:spChg chg="add del">
          <ac:chgData name="Nguyen Thuan" userId="cc3c8a264b585d90" providerId="LiveId" clId="{8E5E91FC-77FC-4D91-A465-F593B91D4920}" dt="2023-05-14T14:51:16.044" v="793" actId="26606"/>
          <ac:spMkLst>
            <pc:docMk/>
            <pc:sldMk cId="332012745" sldId="286"/>
            <ac:spMk id="25" creationId="{C4879EFC-8E62-4E00-973C-C45EE9EC676D}"/>
          </ac:spMkLst>
        </pc:spChg>
        <pc:spChg chg="add del">
          <ac:chgData name="Nguyen Thuan" userId="cc3c8a264b585d90" providerId="LiveId" clId="{8E5E91FC-77FC-4D91-A465-F593B91D4920}" dt="2023-05-14T14:51:16.044" v="793" actId="26606"/>
          <ac:spMkLst>
            <pc:docMk/>
            <pc:sldMk cId="332012745" sldId="286"/>
            <ac:spMk id="26" creationId="{D6A9C53F-5F90-40A5-8C85-5412D39C8C68}"/>
          </ac:spMkLst>
        </pc:spChg>
        <pc:spChg chg="add">
          <ac:chgData name="Nguyen Thuan" userId="cc3c8a264b585d90" providerId="LiveId" clId="{8E5E91FC-77FC-4D91-A465-F593B91D4920}" dt="2023-05-14T14:51:16.044" v="793" actId="26606"/>
          <ac:spMkLst>
            <pc:docMk/>
            <pc:sldMk cId="332012745" sldId="286"/>
            <ac:spMk id="31" creationId="{521C4EA8-6B83-4338-913D-D75D3C4F34D6}"/>
          </ac:spMkLst>
        </pc:spChg>
        <pc:spChg chg="add">
          <ac:chgData name="Nguyen Thuan" userId="cc3c8a264b585d90" providerId="LiveId" clId="{8E5E91FC-77FC-4D91-A465-F593B91D4920}" dt="2023-05-14T14:51:16.044" v="793" actId="26606"/>
          <ac:spMkLst>
            <pc:docMk/>
            <pc:sldMk cId="332012745" sldId="286"/>
            <ac:spMk id="37" creationId="{04357C93-F0CB-4A1C-8F77-4E9063789819}"/>
          </ac:spMkLst>
        </pc:spChg>
        <pc:grpChg chg="add del">
          <ac:chgData name="Nguyen Thuan" userId="cc3c8a264b585d90" providerId="LiveId" clId="{8E5E91FC-77FC-4D91-A465-F593B91D4920}" dt="2023-05-14T14:51:01.236" v="785" actId="26606"/>
          <ac:grpSpMkLst>
            <pc:docMk/>
            <pc:sldMk cId="332012745" sldId="286"/>
            <ac:grpSpMk id="13" creationId="{3AF6A671-C637-4547-85F4-51B6D1881399}"/>
          </ac:grpSpMkLst>
        </pc:grpChg>
        <pc:grpChg chg="add">
          <ac:chgData name="Nguyen Thuan" userId="cc3c8a264b585d90" providerId="LiveId" clId="{8E5E91FC-77FC-4D91-A465-F593B91D4920}" dt="2023-05-14T14:51:16.044" v="793" actId="26606"/>
          <ac:grpSpMkLst>
            <pc:docMk/>
            <pc:sldMk cId="332012745" sldId="286"/>
            <ac:grpSpMk id="33" creationId="{3AF6A671-C637-4547-85F4-51B6D1881399}"/>
          </ac:grpSpMkLst>
        </pc:grpChg>
        <pc:picChg chg="add mod ord">
          <ac:chgData name="Nguyen Thuan" userId="cc3c8a264b585d90" providerId="LiveId" clId="{8E5E91FC-77FC-4D91-A465-F593B91D4920}" dt="2023-05-14T14:51:16.044" v="793" actId="26606"/>
          <ac:picMkLst>
            <pc:docMk/>
            <pc:sldMk cId="332012745" sldId="286"/>
            <ac:picMk id="4" creationId="{60759840-B7C4-33A4-340D-88ECAB51CEE0}"/>
          </ac:picMkLst>
        </pc:picChg>
        <pc:picChg chg="add mod">
          <ac:chgData name="Nguyen Thuan" userId="cc3c8a264b585d90" providerId="LiveId" clId="{8E5E91FC-77FC-4D91-A465-F593B91D4920}" dt="2023-05-14T14:51:16.044" v="793" actId="26606"/>
          <ac:picMkLst>
            <pc:docMk/>
            <pc:sldMk cId="332012745" sldId="286"/>
            <ac:picMk id="6" creationId="{D08EAC75-6EAD-D011-0860-13D0D275043F}"/>
          </ac:picMkLst>
        </pc:picChg>
      </pc:sldChg>
      <pc:sldChg chg="addSp delSp modSp new mod setBg">
        <pc:chgData name="Nguyen Thuan" userId="cc3c8a264b585d90" providerId="LiveId" clId="{8E5E91FC-77FC-4D91-A465-F593B91D4920}" dt="2023-05-14T14:53:00.078" v="834" actId="26606"/>
        <pc:sldMkLst>
          <pc:docMk/>
          <pc:sldMk cId="2596766656" sldId="287"/>
        </pc:sldMkLst>
        <pc:spChg chg="add del mod ord">
          <ac:chgData name="Nguyen Thuan" userId="cc3c8a264b585d90" providerId="LiveId" clId="{8E5E91FC-77FC-4D91-A465-F593B91D4920}" dt="2023-05-14T14:53:00.078" v="834" actId="26606"/>
          <ac:spMkLst>
            <pc:docMk/>
            <pc:sldMk cId="2596766656" sldId="287"/>
            <ac:spMk id="2" creationId="{98FE6B00-C0CB-8483-87E7-765B53FFD00D}"/>
          </ac:spMkLst>
        </pc:spChg>
        <pc:spChg chg="add del">
          <ac:chgData name="Nguyen Thuan" userId="cc3c8a264b585d90" providerId="LiveId" clId="{8E5E91FC-77FC-4D91-A465-F593B91D4920}" dt="2023-05-14T14:52:24.434" v="803" actId="26606"/>
          <ac:spMkLst>
            <pc:docMk/>
            <pc:sldMk cId="2596766656" sldId="287"/>
            <ac:spMk id="11" creationId="{6753252F-4873-4F63-801D-CC719279A7D5}"/>
          </ac:spMkLst>
        </pc:spChg>
        <pc:spChg chg="add del">
          <ac:chgData name="Nguyen Thuan" userId="cc3c8a264b585d90" providerId="LiveId" clId="{8E5E91FC-77FC-4D91-A465-F593B91D4920}" dt="2023-05-14T14:52:24.434" v="803" actId="26606"/>
          <ac:spMkLst>
            <pc:docMk/>
            <pc:sldMk cId="2596766656" sldId="287"/>
            <ac:spMk id="13" creationId="{047C8CCB-F95D-4249-92DD-651249D3535A}"/>
          </ac:spMkLst>
        </pc:spChg>
        <pc:spChg chg="add del">
          <ac:chgData name="Nguyen Thuan" userId="cc3c8a264b585d90" providerId="LiveId" clId="{8E5E91FC-77FC-4D91-A465-F593B91D4920}" dt="2023-05-14T14:52:29.403" v="805" actId="26606"/>
          <ac:spMkLst>
            <pc:docMk/>
            <pc:sldMk cId="2596766656" sldId="287"/>
            <ac:spMk id="15" creationId="{C4879EFC-8E62-4E00-973C-C45EE9EC676D}"/>
          </ac:spMkLst>
        </pc:spChg>
        <pc:spChg chg="add del">
          <ac:chgData name="Nguyen Thuan" userId="cc3c8a264b585d90" providerId="LiveId" clId="{8E5E91FC-77FC-4D91-A465-F593B91D4920}" dt="2023-05-14T14:52:29.403" v="805" actId="26606"/>
          <ac:spMkLst>
            <pc:docMk/>
            <pc:sldMk cId="2596766656" sldId="287"/>
            <ac:spMk id="16" creationId="{D6A9C53F-5F90-40A5-8C85-5412D39C8C68}"/>
          </ac:spMkLst>
        </pc:spChg>
        <pc:spChg chg="add del">
          <ac:chgData name="Nguyen Thuan" userId="cc3c8a264b585d90" providerId="LiveId" clId="{8E5E91FC-77FC-4D91-A465-F593B91D4920}" dt="2023-05-14T14:52:40.660" v="813" actId="26606"/>
          <ac:spMkLst>
            <pc:docMk/>
            <pc:sldMk cId="2596766656" sldId="287"/>
            <ac:spMk id="17" creationId="{8ED94938-268E-4C0A-A08A-B3980C78BAEB}"/>
          </ac:spMkLst>
        </pc:spChg>
        <pc:spChg chg="add del">
          <ac:chgData name="Nguyen Thuan" userId="cc3c8a264b585d90" providerId="LiveId" clId="{8E5E91FC-77FC-4D91-A465-F593B91D4920}" dt="2023-05-14T14:52:33.783" v="807" actId="26606"/>
          <ac:spMkLst>
            <pc:docMk/>
            <pc:sldMk cId="2596766656" sldId="287"/>
            <ac:spMk id="18" creationId="{B81933D1-5615-42C7-9C0B-4EB7105CCE2D}"/>
          </ac:spMkLst>
        </pc:spChg>
        <pc:spChg chg="add del">
          <ac:chgData name="Nguyen Thuan" userId="cc3c8a264b585d90" providerId="LiveId" clId="{8E5E91FC-77FC-4D91-A465-F593B91D4920}" dt="2023-05-14T14:52:33.783" v="807" actId="26606"/>
          <ac:spMkLst>
            <pc:docMk/>
            <pc:sldMk cId="2596766656" sldId="287"/>
            <ac:spMk id="19" creationId="{E18F6E8B-15ED-43C7-94BA-91549A651C73}"/>
          </ac:spMkLst>
        </pc:spChg>
        <pc:spChg chg="add del">
          <ac:chgData name="Nguyen Thuan" userId="cc3c8a264b585d90" providerId="LiveId" clId="{8E5E91FC-77FC-4D91-A465-F593B91D4920}" dt="2023-05-14T14:52:33.783" v="807" actId="26606"/>
          <ac:spMkLst>
            <pc:docMk/>
            <pc:sldMk cId="2596766656" sldId="287"/>
            <ac:spMk id="20" creationId="{B089A89A-1E9C-4761-9DFF-53C275FBF870}"/>
          </ac:spMkLst>
        </pc:spChg>
        <pc:spChg chg="add del">
          <ac:chgData name="Nguyen Thuan" userId="cc3c8a264b585d90" providerId="LiveId" clId="{8E5E91FC-77FC-4D91-A465-F593B91D4920}" dt="2023-05-14T14:52:33.783" v="807" actId="26606"/>
          <ac:spMkLst>
            <pc:docMk/>
            <pc:sldMk cId="2596766656" sldId="287"/>
            <ac:spMk id="22" creationId="{19C9EAEA-39D0-4B0E-A0EB-51E7B26740B1}"/>
          </ac:spMkLst>
        </pc:spChg>
        <pc:spChg chg="add del">
          <ac:chgData name="Nguyen Thuan" userId="cc3c8a264b585d90" providerId="LiveId" clId="{8E5E91FC-77FC-4D91-A465-F593B91D4920}" dt="2023-05-14T14:52:34.755" v="809" actId="26606"/>
          <ac:spMkLst>
            <pc:docMk/>
            <pc:sldMk cId="2596766656" sldId="287"/>
            <ac:spMk id="26" creationId="{99ED5833-B85B-4103-8A3B-CAB0308E6C15}"/>
          </ac:spMkLst>
        </pc:spChg>
        <pc:spChg chg="add del">
          <ac:chgData name="Nguyen Thuan" userId="cc3c8a264b585d90" providerId="LiveId" clId="{8E5E91FC-77FC-4D91-A465-F593B91D4920}" dt="2023-05-14T14:52:36.862" v="811" actId="26606"/>
          <ac:spMkLst>
            <pc:docMk/>
            <pc:sldMk cId="2596766656" sldId="287"/>
            <ac:spMk id="28" creationId="{AE2F397B-4BB1-48C6-9EE0-C8B339968038}"/>
          </ac:spMkLst>
        </pc:spChg>
        <pc:spChg chg="add del">
          <ac:chgData name="Nguyen Thuan" userId="cc3c8a264b585d90" providerId="LiveId" clId="{8E5E91FC-77FC-4D91-A465-F593B91D4920}" dt="2023-05-14T14:52:36.862" v="811" actId="26606"/>
          <ac:spMkLst>
            <pc:docMk/>
            <pc:sldMk cId="2596766656" sldId="287"/>
            <ac:spMk id="32" creationId="{E856C990-1500-4B50-B148-B7E1943FED81}"/>
          </ac:spMkLst>
        </pc:spChg>
        <pc:spChg chg="add del">
          <ac:chgData name="Nguyen Thuan" userId="cc3c8a264b585d90" providerId="LiveId" clId="{8E5E91FC-77FC-4D91-A465-F593B91D4920}" dt="2023-05-14T14:52:36.862" v="811" actId="26606"/>
          <ac:spMkLst>
            <pc:docMk/>
            <pc:sldMk cId="2596766656" sldId="287"/>
            <ac:spMk id="33" creationId="{19C9EAEA-39D0-4B0E-A0EB-51E7B26740B1}"/>
          </ac:spMkLst>
        </pc:spChg>
        <pc:spChg chg="add del">
          <ac:chgData name="Nguyen Thuan" userId="cc3c8a264b585d90" providerId="LiveId" clId="{8E5E91FC-77FC-4D91-A465-F593B91D4920}" dt="2023-05-14T14:52:36.862" v="811" actId="26606"/>
          <ac:spMkLst>
            <pc:docMk/>
            <pc:sldMk cId="2596766656" sldId="287"/>
            <ac:spMk id="34" creationId="{3873B707-463F-40B0-8227-E8CC6C67EB25}"/>
          </ac:spMkLst>
        </pc:spChg>
        <pc:spChg chg="add del">
          <ac:chgData name="Nguyen Thuan" userId="cc3c8a264b585d90" providerId="LiveId" clId="{8E5E91FC-77FC-4D91-A465-F593B91D4920}" dt="2023-05-14T14:52:40.660" v="813" actId="26606"/>
          <ac:spMkLst>
            <pc:docMk/>
            <pc:sldMk cId="2596766656" sldId="287"/>
            <ac:spMk id="36" creationId="{D55CA618-78A6-47F6-B865-E9315164FB49}"/>
          </ac:spMkLst>
        </pc:spChg>
        <pc:spChg chg="add del">
          <ac:chgData name="Nguyen Thuan" userId="cc3c8a264b585d90" providerId="LiveId" clId="{8E5E91FC-77FC-4D91-A465-F593B91D4920}" dt="2023-05-14T14:52:41.799" v="815" actId="26606"/>
          <ac:spMkLst>
            <pc:docMk/>
            <pc:sldMk cId="2596766656" sldId="287"/>
            <ac:spMk id="41" creationId="{27427488-068E-4B55-AC8D-CD070B8CD46D}"/>
          </ac:spMkLst>
        </pc:spChg>
        <pc:spChg chg="add del">
          <ac:chgData name="Nguyen Thuan" userId="cc3c8a264b585d90" providerId="LiveId" clId="{8E5E91FC-77FC-4D91-A465-F593B91D4920}" dt="2023-05-14T14:52:41.799" v="815" actId="26606"/>
          <ac:spMkLst>
            <pc:docMk/>
            <pc:sldMk cId="2596766656" sldId="287"/>
            <ac:spMk id="44" creationId="{44D26783-C1CA-4BE1-9D40-3EA516AE3E0E}"/>
          </ac:spMkLst>
        </pc:spChg>
        <pc:spChg chg="add del">
          <ac:chgData name="Nguyen Thuan" userId="cc3c8a264b585d90" providerId="LiveId" clId="{8E5E91FC-77FC-4D91-A465-F593B91D4920}" dt="2023-05-14T14:52:41.799" v="815" actId="26606"/>
          <ac:spMkLst>
            <pc:docMk/>
            <pc:sldMk cId="2596766656" sldId="287"/>
            <ac:spMk id="45" creationId="{A20AF199-99C2-4569-9CAF-24514AE5E82A}"/>
          </ac:spMkLst>
        </pc:spChg>
        <pc:spChg chg="add del">
          <ac:chgData name="Nguyen Thuan" userId="cc3c8a264b585d90" providerId="LiveId" clId="{8E5E91FC-77FC-4D91-A465-F593B91D4920}" dt="2023-05-14T14:52:43.532" v="817" actId="26606"/>
          <ac:spMkLst>
            <pc:docMk/>
            <pc:sldMk cId="2596766656" sldId="287"/>
            <ac:spMk id="47" creationId="{87E5499B-AC4D-4A4A-8703-C49F2827266B}"/>
          </ac:spMkLst>
        </pc:spChg>
        <pc:spChg chg="add del">
          <ac:chgData name="Nguyen Thuan" userId="cc3c8a264b585d90" providerId="LiveId" clId="{8E5E91FC-77FC-4D91-A465-F593B91D4920}" dt="2023-05-14T14:52:43.532" v="817" actId="26606"/>
          <ac:spMkLst>
            <pc:docMk/>
            <pc:sldMk cId="2596766656" sldId="287"/>
            <ac:spMk id="51" creationId="{04357C93-F0CB-4A1C-8F77-4E9063789819}"/>
          </ac:spMkLst>
        </pc:spChg>
        <pc:spChg chg="add del">
          <ac:chgData name="Nguyen Thuan" userId="cc3c8a264b585d90" providerId="LiveId" clId="{8E5E91FC-77FC-4D91-A465-F593B91D4920}" dt="2023-05-14T14:52:45.660" v="819" actId="26606"/>
          <ac:spMkLst>
            <pc:docMk/>
            <pc:sldMk cId="2596766656" sldId="287"/>
            <ac:spMk id="53" creationId="{AE2F397B-4BB1-48C6-9EE0-C8B339968038}"/>
          </ac:spMkLst>
        </pc:spChg>
        <pc:spChg chg="add del">
          <ac:chgData name="Nguyen Thuan" userId="cc3c8a264b585d90" providerId="LiveId" clId="{8E5E91FC-77FC-4D91-A465-F593B91D4920}" dt="2023-05-14T14:52:45.660" v="819" actId="26606"/>
          <ac:spMkLst>
            <pc:docMk/>
            <pc:sldMk cId="2596766656" sldId="287"/>
            <ac:spMk id="57" creationId="{E856C990-1500-4B50-B148-B7E1943FED81}"/>
          </ac:spMkLst>
        </pc:spChg>
        <pc:spChg chg="add del">
          <ac:chgData name="Nguyen Thuan" userId="cc3c8a264b585d90" providerId="LiveId" clId="{8E5E91FC-77FC-4D91-A465-F593B91D4920}" dt="2023-05-14T14:52:45.660" v="819" actId="26606"/>
          <ac:spMkLst>
            <pc:docMk/>
            <pc:sldMk cId="2596766656" sldId="287"/>
            <ac:spMk id="58" creationId="{19C9EAEA-39D0-4B0E-A0EB-51E7B26740B1}"/>
          </ac:spMkLst>
        </pc:spChg>
        <pc:spChg chg="add del">
          <ac:chgData name="Nguyen Thuan" userId="cc3c8a264b585d90" providerId="LiveId" clId="{8E5E91FC-77FC-4D91-A465-F593B91D4920}" dt="2023-05-14T14:52:45.660" v="819" actId="26606"/>
          <ac:spMkLst>
            <pc:docMk/>
            <pc:sldMk cId="2596766656" sldId="287"/>
            <ac:spMk id="59" creationId="{3873B707-463F-40B0-8227-E8CC6C67EB25}"/>
          </ac:spMkLst>
        </pc:spChg>
        <pc:spChg chg="add del">
          <ac:chgData name="Nguyen Thuan" userId="cc3c8a264b585d90" providerId="LiveId" clId="{8E5E91FC-77FC-4D91-A465-F593B91D4920}" dt="2023-05-14T14:52:46.911" v="821" actId="26606"/>
          <ac:spMkLst>
            <pc:docMk/>
            <pc:sldMk cId="2596766656" sldId="287"/>
            <ac:spMk id="61" creationId="{99ED5833-B85B-4103-8A3B-CAB0308E6C15}"/>
          </ac:spMkLst>
        </pc:spChg>
        <pc:spChg chg="add del">
          <ac:chgData name="Nguyen Thuan" userId="cc3c8a264b585d90" providerId="LiveId" clId="{8E5E91FC-77FC-4D91-A465-F593B91D4920}" dt="2023-05-14T14:52:47.945" v="823" actId="26606"/>
          <ac:spMkLst>
            <pc:docMk/>
            <pc:sldMk cId="2596766656" sldId="287"/>
            <ac:spMk id="63" creationId="{E18F6E8B-15ED-43C7-94BA-91549A651C73}"/>
          </ac:spMkLst>
        </pc:spChg>
        <pc:spChg chg="add del">
          <ac:chgData name="Nguyen Thuan" userId="cc3c8a264b585d90" providerId="LiveId" clId="{8E5E91FC-77FC-4D91-A465-F593B91D4920}" dt="2023-05-14T14:52:47.945" v="823" actId="26606"/>
          <ac:spMkLst>
            <pc:docMk/>
            <pc:sldMk cId="2596766656" sldId="287"/>
            <ac:spMk id="67" creationId="{B81933D1-5615-42C7-9C0B-4EB7105CCE2D}"/>
          </ac:spMkLst>
        </pc:spChg>
        <pc:spChg chg="add del">
          <ac:chgData name="Nguyen Thuan" userId="cc3c8a264b585d90" providerId="LiveId" clId="{8E5E91FC-77FC-4D91-A465-F593B91D4920}" dt="2023-05-14T14:52:47.945" v="823" actId="26606"/>
          <ac:spMkLst>
            <pc:docMk/>
            <pc:sldMk cId="2596766656" sldId="287"/>
            <ac:spMk id="68" creationId="{B089A89A-1E9C-4761-9DFF-53C275FBF870}"/>
          </ac:spMkLst>
        </pc:spChg>
        <pc:spChg chg="add del">
          <ac:chgData name="Nguyen Thuan" userId="cc3c8a264b585d90" providerId="LiveId" clId="{8E5E91FC-77FC-4D91-A465-F593B91D4920}" dt="2023-05-14T14:52:47.945" v="823" actId="26606"/>
          <ac:spMkLst>
            <pc:docMk/>
            <pc:sldMk cId="2596766656" sldId="287"/>
            <ac:spMk id="69" creationId="{19C9EAEA-39D0-4B0E-A0EB-51E7B26740B1}"/>
          </ac:spMkLst>
        </pc:spChg>
        <pc:spChg chg="add del">
          <ac:chgData name="Nguyen Thuan" userId="cc3c8a264b585d90" providerId="LiveId" clId="{8E5E91FC-77FC-4D91-A465-F593B91D4920}" dt="2023-05-14T14:52:50.467" v="825" actId="26606"/>
          <ac:spMkLst>
            <pc:docMk/>
            <pc:sldMk cId="2596766656" sldId="287"/>
            <ac:spMk id="71" creationId="{C4879EFC-8E62-4E00-973C-C45EE9EC676D}"/>
          </ac:spMkLst>
        </pc:spChg>
        <pc:spChg chg="add del">
          <ac:chgData name="Nguyen Thuan" userId="cc3c8a264b585d90" providerId="LiveId" clId="{8E5E91FC-77FC-4D91-A465-F593B91D4920}" dt="2023-05-14T14:52:50.467" v="825" actId="26606"/>
          <ac:spMkLst>
            <pc:docMk/>
            <pc:sldMk cId="2596766656" sldId="287"/>
            <ac:spMk id="72" creationId="{D6A9C53F-5F90-40A5-8C85-5412D39C8C68}"/>
          </ac:spMkLst>
        </pc:spChg>
        <pc:spChg chg="add del">
          <ac:chgData name="Nguyen Thuan" userId="cc3c8a264b585d90" providerId="LiveId" clId="{8E5E91FC-77FC-4D91-A465-F593B91D4920}" dt="2023-05-14T14:52:51.629" v="827" actId="26606"/>
          <ac:spMkLst>
            <pc:docMk/>
            <pc:sldMk cId="2596766656" sldId="287"/>
            <ac:spMk id="74" creationId="{AE2F397B-4BB1-48C6-9EE0-C8B339968038}"/>
          </ac:spMkLst>
        </pc:spChg>
        <pc:spChg chg="add del">
          <ac:chgData name="Nguyen Thuan" userId="cc3c8a264b585d90" providerId="LiveId" clId="{8E5E91FC-77FC-4D91-A465-F593B91D4920}" dt="2023-05-14T14:52:51.629" v="827" actId="26606"/>
          <ac:spMkLst>
            <pc:docMk/>
            <pc:sldMk cId="2596766656" sldId="287"/>
            <ac:spMk id="78" creationId="{E856C990-1500-4B50-B148-B7E1943FED81}"/>
          </ac:spMkLst>
        </pc:spChg>
        <pc:spChg chg="add del">
          <ac:chgData name="Nguyen Thuan" userId="cc3c8a264b585d90" providerId="LiveId" clId="{8E5E91FC-77FC-4D91-A465-F593B91D4920}" dt="2023-05-14T14:52:51.629" v="827" actId="26606"/>
          <ac:spMkLst>
            <pc:docMk/>
            <pc:sldMk cId="2596766656" sldId="287"/>
            <ac:spMk id="79" creationId="{19C9EAEA-39D0-4B0E-A0EB-51E7B26740B1}"/>
          </ac:spMkLst>
        </pc:spChg>
        <pc:spChg chg="add del">
          <ac:chgData name="Nguyen Thuan" userId="cc3c8a264b585d90" providerId="LiveId" clId="{8E5E91FC-77FC-4D91-A465-F593B91D4920}" dt="2023-05-14T14:52:51.629" v="827" actId="26606"/>
          <ac:spMkLst>
            <pc:docMk/>
            <pc:sldMk cId="2596766656" sldId="287"/>
            <ac:spMk id="80" creationId="{3873B707-463F-40B0-8227-E8CC6C67EB25}"/>
          </ac:spMkLst>
        </pc:spChg>
        <pc:spChg chg="add del">
          <ac:chgData name="Nguyen Thuan" userId="cc3c8a264b585d90" providerId="LiveId" clId="{8E5E91FC-77FC-4D91-A465-F593B91D4920}" dt="2023-05-14T14:52:52.968" v="829" actId="26606"/>
          <ac:spMkLst>
            <pc:docMk/>
            <pc:sldMk cId="2596766656" sldId="287"/>
            <ac:spMk id="82" creationId="{99ED5833-B85B-4103-8A3B-CAB0308E6C15}"/>
          </ac:spMkLst>
        </pc:spChg>
        <pc:spChg chg="add del">
          <ac:chgData name="Nguyen Thuan" userId="cc3c8a264b585d90" providerId="LiveId" clId="{8E5E91FC-77FC-4D91-A465-F593B91D4920}" dt="2023-05-14T14:52:53.519" v="831" actId="26606"/>
          <ac:spMkLst>
            <pc:docMk/>
            <pc:sldMk cId="2596766656" sldId="287"/>
            <ac:spMk id="84" creationId="{27427488-068E-4B55-AC8D-CD070B8CD46D}"/>
          </ac:spMkLst>
        </pc:spChg>
        <pc:spChg chg="add del">
          <ac:chgData name="Nguyen Thuan" userId="cc3c8a264b585d90" providerId="LiveId" clId="{8E5E91FC-77FC-4D91-A465-F593B91D4920}" dt="2023-05-14T14:52:53.519" v="831" actId="26606"/>
          <ac:spMkLst>
            <pc:docMk/>
            <pc:sldMk cId="2596766656" sldId="287"/>
            <ac:spMk id="87" creationId="{44D26783-C1CA-4BE1-9D40-3EA516AE3E0E}"/>
          </ac:spMkLst>
        </pc:spChg>
        <pc:spChg chg="add del">
          <ac:chgData name="Nguyen Thuan" userId="cc3c8a264b585d90" providerId="LiveId" clId="{8E5E91FC-77FC-4D91-A465-F593B91D4920}" dt="2023-05-14T14:52:53.519" v="831" actId="26606"/>
          <ac:spMkLst>
            <pc:docMk/>
            <pc:sldMk cId="2596766656" sldId="287"/>
            <ac:spMk id="88" creationId="{A20AF199-99C2-4569-9CAF-24514AE5E82A}"/>
          </ac:spMkLst>
        </pc:spChg>
        <pc:spChg chg="add del">
          <ac:chgData name="Nguyen Thuan" userId="cc3c8a264b585d90" providerId="LiveId" clId="{8E5E91FC-77FC-4D91-A465-F593B91D4920}" dt="2023-05-14T14:53:00.073" v="833" actId="26606"/>
          <ac:spMkLst>
            <pc:docMk/>
            <pc:sldMk cId="2596766656" sldId="287"/>
            <ac:spMk id="90" creationId="{87E5499B-AC4D-4A4A-8703-C49F2827266B}"/>
          </ac:spMkLst>
        </pc:spChg>
        <pc:spChg chg="add del">
          <ac:chgData name="Nguyen Thuan" userId="cc3c8a264b585d90" providerId="LiveId" clId="{8E5E91FC-77FC-4D91-A465-F593B91D4920}" dt="2023-05-14T14:53:00.073" v="833" actId="26606"/>
          <ac:spMkLst>
            <pc:docMk/>
            <pc:sldMk cId="2596766656" sldId="287"/>
            <ac:spMk id="94" creationId="{04357C93-F0CB-4A1C-8F77-4E9063789819}"/>
          </ac:spMkLst>
        </pc:spChg>
        <pc:spChg chg="add">
          <ac:chgData name="Nguyen Thuan" userId="cc3c8a264b585d90" providerId="LiveId" clId="{8E5E91FC-77FC-4D91-A465-F593B91D4920}" dt="2023-05-14T14:53:00.078" v="834" actId="26606"/>
          <ac:spMkLst>
            <pc:docMk/>
            <pc:sldMk cId="2596766656" sldId="287"/>
            <ac:spMk id="96" creationId="{C4879EFC-8E62-4E00-973C-C45EE9EC676D}"/>
          </ac:spMkLst>
        </pc:spChg>
        <pc:spChg chg="add">
          <ac:chgData name="Nguyen Thuan" userId="cc3c8a264b585d90" providerId="LiveId" clId="{8E5E91FC-77FC-4D91-A465-F593B91D4920}" dt="2023-05-14T14:53:00.078" v="834" actId="26606"/>
          <ac:spMkLst>
            <pc:docMk/>
            <pc:sldMk cId="2596766656" sldId="287"/>
            <ac:spMk id="97" creationId="{D6A9C53F-5F90-40A5-8C85-5412D39C8C68}"/>
          </ac:spMkLst>
        </pc:spChg>
        <pc:grpChg chg="add del">
          <ac:chgData name="Nguyen Thuan" userId="cc3c8a264b585d90" providerId="LiveId" clId="{8E5E91FC-77FC-4D91-A465-F593B91D4920}" dt="2023-05-14T14:52:33.783" v="807" actId="26606"/>
          <ac:grpSpMkLst>
            <pc:docMk/>
            <pc:sldMk cId="2596766656" sldId="287"/>
            <ac:grpSpMk id="21" creationId="{032D8612-31EB-44CF-A1D0-14FD4C705424}"/>
          </ac:grpSpMkLst>
        </pc:grpChg>
        <pc:grpChg chg="add del">
          <ac:chgData name="Nguyen Thuan" userId="cc3c8a264b585d90" providerId="LiveId" clId="{8E5E91FC-77FC-4D91-A465-F593B91D4920}" dt="2023-05-14T14:52:36.862" v="811" actId="26606"/>
          <ac:grpSpMkLst>
            <pc:docMk/>
            <pc:sldMk cId="2596766656" sldId="287"/>
            <ac:grpSpMk id="29" creationId="{032D8612-31EB-44CF-A1D0-14FD4C705424}"/>
          </ac:grpSpMkLst>
        </pc:grpChg>
        <pc:grpChg chg="add del">
          <ac:chgData name="Nguyen Thuan" userId="cc3c8a264b585d90" providerId="LiveId" clId="{8E5E91FC-77FC-4D91-A465-F593B91D4920}" dt="2023-05-14T14:52:40.660" v="813" actId="26606"/>
          <ac:grpSpMkLst>
            <pc:docMk/>
            <pc:sldMk cId="2596766656" sldId="287"/>
            <ac:grpSpMk id="37" creationId="{B83D307E-DF68-43F8-97CE-0AAE950A7129}"/>
          </ac:grpSpMkLst>
        </pc:grpChg>
        <pc:grpChg chg="add del">
          <ac:chgData name="Nguyen Thuan" userId="cc3c8a264b585d90" providerId="LiveId" clId="{8E5E91FC-77FC-4D91-A465-F593B91D4920}" dt="2023-05-14T14:52:41.799" v="815" actId="26606"/>
          <ac:grpSpMkLst>
            <pc:docMk/>
            <pc:sldMk cId="2596766656" sldId="287"/>
            <ac:grpSpMk id="42" creationId="{6CEC401A-BC46-41FC-AD55-F7810C3CFA9A}"/>
          </ac:grpSpMkLst>
        </pc:grpChg>
        <pc:grpChg chg="add del">
          <ac:chgData name="Nguyen Thuan" userId="cc3c8a264b585d90" providerId="LiveId" clId="{8E5E91FC-77FC-4D91-A465-F593B91D4920}" dt="2023-05-14T14:52:43.532" v="817" actId="26606"/>
          <ac:grpSpMkLst>
            <pc:docMk/>
            <pc:sldMk cId="2596766656" sldId="287"/>
            <ac:grpSpMk id="48" creationId="{3AF6A671-C637-4547-85F4-51B6D1881399}"/>
          </ac:grpSpMkLst>
        </pc:grpChg>
        <pc:grpChg chg="add del">
          <ac:chgData name="Nguyen Thuan" userId="cc3c8a264b585d90" providerId="LiveId" clId="{8E5E91FC-77FC-4D91-A465-F593B91D4920}" dt="2023-05-14T14:52:45.660" v="819" actId="26606"/>
          <ac:grpSpMkLst>
            <pc:docMk/>
            <pc:sldMk cId="2596766656" sldId="287"/>
            <ac:grpSpMk id="54" creationId="{032D8612-31EB-44CF-A1D0-14FD4C705424}"/>
          </ac:grpSpMkLst>
        </pc:grpChg>
        <pc:grpChg chg="add del">
          <ac:chgData name="Nguyen Thuan" userId="cc3c8a264b585d90" providerId="LiveId" clId="{8E5E91FC-77FC-4D91-A465-F593B91D4920}" dt="2023-05-14T14:52:47.945" v="823" actId="26606"/>
          <ac:grpSpMkLst>
            <pc:docMk/>
            <pc:sldMk cId="2596766656" sldId="287"/>
            <ac:grpSpMk id="64" creationId="{032D8612-31EB-44CF-A1D0-14FD4C705424}"/>
          </ac:grpSpMkLst>
        </pc:grpChg>
        <pc:grpChg chg="add del">
          <ac:chgData name="Nguyen Thuan" userId="cc3c8a264b585d90" providerId="LiveId" clId="{8E5E91FC-77FC-4D91-A465-F593B91D4920}" dt="2023-05-14T14:52:51.629" v="827" actId="26606"/>
          <ac:grpSpMkLst>
            <pc:docMk/>
            <pc:sldMk cId="2596766656" sldId="287"/>
            <ac:grpSpMk id="75" creationId="{032D8612-31EB-44CF-A1D0-14FD4C705424}"/>
          </ac:grpSpMkLst>
        </pc:grpChg>
        <pc:grpChg chg="add del">
          <ac:chgData name="Nguyen Thuan" userId="cc3c8a264b585d90" providerId="LiveId" clId="{8E5E91FC-77FC-4D91-A465-F593B91D4920}" dt="2023-05-14T14:52:53.519" v="831" actId="26606"/>
          <ac:grpSpMkLst>
            <pc:docMk/>
            <pc:sldMk cId="2596766656" sldId="287"/>
            <ac:grpSpMk id="85" creationId="{6CEC401A-BC46-41FC-AD55-F7810C3CFA9A}"/>
          </ac:grpSpMkLst>
        </pc:grpChg>
        <pc:grpChg chg="add del">
          <ac:chgData name="Nguyen Thuan" userId="cc3c8a264b585d90" providerId="LiveId" clId="{8E5E91FC-77FC-4D91-A465-F593B91D4920}" dt="2023-05-14T14:53:00.073" v="833" actId="26606"/>
          <ac:grpSpMkLst>
            <pc:docMk/>
            <pc:sldMk cId="2596766656" sldId="287"/>
            <ac:grpSpMk id="91" creationId="{3AF6A671-C637-4547-85F4-51B6D1881399}"/>
          </ac:grpSpMkLst>
        </pc:grpChg>
        <pc:picChg chg="add mod ord">
          <ac:chgData name="Nguyen Thuan" userId="cc3c8a264b585d90" providerId="LiveId" clId="{8E5E91FC-77FC-4D91-A465-F593B91D4920}" dt="2023-05-14T14:53:00.078" v="834" actId="26606"/>
          <ac:picMkLst>
            <pc:docMk/>
            <pc:sldMk cId="2596766656" sldId="287"/>
            <ac:picMk id="4" creationId="{6C532BC5-ADF7-F0D3-91A0-33FC039EEA9C}"/>
          </ac:picMkLst>
        </pc:picChg>
        <pc:picChg chg="add mod">
          <ac:chgData name="Nguyen Thuan" userId="cc3c8a264b585d90" providerId="LiveId" clId="{8E5E91FC-77FC-4D91-A465-F593B91D4920}" dt="2023-05-14T14:53:00.078" v="834" actId="26606"/>
          <ac:picMkLst>
            <pc:docMk/>
            <pc:sldMk cId="2596766656" sldId="287"/>
            <ac:picMk id="6" creationId="{D1CB3C59-7A8A-EC84-1FC5-20DA03128DEF}"/>
          </ac:picMkLst>
        </pc:picChg>
      </pc:sldChg>
      <pc:sldChg chg="addSp delSp modSp add mod setBg modAnim delDesignElem">
        <pc:chgData name="Nguyen Thuan" userId="cc3c8a264b585d90" providerId="LiveId" clId="{8E5E91FC-77FC-4D91-A465-F593B91D4920}" dt="2023-05-16T14:14:13.905" v="1094" actId="1076"/>
        <pc:sldMkLst>
          <pc:docMk/>
          <pc:sldMk cId="345873522" sldId="288"/>
        </pc:sldMkLst>
        <pc:spChg chg="add">
          <ac:chgData name="Nguyen Thuan" userId="cc3c8a264b585d90" providerId="LiveId" clId="{8E5E91FC-77FC-4D91-A465-F593B91D4920}" dt="2023-05-14T14:55:57.673" v="846" actId="26606"/>
          <ac:spMkLst>
            <pc:docMk/>
            <pc:sldMk cId="345873522" sldId="288"/>
            <ac:spMk id="5" creationId="{F3060C83-F051-4F0E-ABAD-AA0DFC48B218}"/>
          </ac:spMkLst>
        </pc:spChg>
        <pc:spChg chg="add">
          <ac:chgData name="Nguyen Thuan" userId="cc3c8a264b585d90" providerId="LiveId" clId="{8E5E91FC-77FC-4D91-A465-F593B91D4920}" dt="2023-05-14T14:55:57.673" v="846" actId="26606"/>
          <ac:spMkLst>
            <pc:docMk/>
            <pc:sldMk cId="345873522" sldId="288"/>
            <ac:spMk id="6" creationId="{83C98ABE-055B-441F-B07E-44F97F083C39}"/>
          </ac:spMkLst>
        </pc:spChg>
        <pc:spChg chg="add">
          <ac:chgData name="Nguyen Thuan" userId="cc3c8a264b585d90" providerId="LiveId" clId="{8E5E91FC-77FC-4D91-A465-F593B91D4920}" dt="2023-05-14T14:55:57.673" v="846" actId="26606"/>
          <ac:spMkLst>
            <pc:docMk/>
            <pc:sldMk cId="345873522" sldId="288"/>
            <ac:spMk id="7" creationId="{29FDB030-9B49-4CED-8CCD-4D99382388AC}"/>
          </ac:spMkLst>
        </pc:spChg>
        <pc:spChg chg="del">
          <ac:chgData name="Nguyen Thuan" userId="cc3c8a264b585d90" providerId="LiveId" clId="{8E5E91FC-77FC-4D91-A465-F593B91D4920}" dt="2023-05-14T14:55:49.662" v="845"/>
          <ac:spMkLst>
            <pc:docMk/>
            <pc:sldMk cId="345873522" sldId="288"/>
            <ac:spMk id="8" creationId="{F3060C83-F051-4F0E-ABAD-AA0DFC48B218}"/>
          </ac:spMkLst>
        </pc:spChg>
        <pc:spChg chg="add">
          <ac:chgData name="Nguyen Thuan" userId="cc3c8a264b585d90" providerId="LiveId" clId="{8E5E91FC-77FC-4D91-A465-F593B91D4920}" dt="2023-05-14T14:55:57.673" v="846" actId="26606"/>
          <ac:spMkLst>
            <pc:docMk/>
            <pc:sldMk cId="345873522" sldId="288"/>
            <ac:spMk id="9" creationId="{3783CA14-24A1-485C-8B30-D6A5D87987AD}"/>
          </ac:spMkLst>
        </pc:spChg>
        <pc:spChg chg="del">
          <ac:chgData name="Nguyen Thuan" userId="cc3c8a264b585d90" providerId="LiveId" clId="{8E5E91FC-77FC-4D91-A465-F593B91D4920}" dt="2023-05-14T14:55:49.662" v="845"/>
          <ac:spMkLst>
            <pc:docMk/>
            <pc:sldMk cId="345873522" sldId="288"/>
            <ac:spMk id="10" creationId="{83C98ABE-055B-441F-B07E-44F97F083C39}"/>
          </ac:spMkLst>
        </pc:spChg>
        <pc:spChg chg="add">
          <ac:chgData name="Nguyen Thuan" userId="cc3c8a264b585d90" providerId="LiveId" clId="{8E5E91FC-77FC-4D91-A465-F593B91D4920}" dt="2023-05-14T14:55:57.673" v="846" actId="26606"/>
          <ac:spMkLst>
            <pc:docMk/>
            <pc:sldMk cId="345873522" sldId="288"/>
            <ac:spMk id="11" creationId="{9A97C86A-04D6-40F7-AE84-31AB43E6A846}"/>
          </ac:spMkLst>
        </pc:spChg>
        <pc:spChg chg="del">
          <ac:chgData name="Nguyen Thuan" userId="cc3c8a264b585d90" providerId="LiveId" clId="{8E5E91FC-77FC-4D91-A465-F593B91D4920}" dt="2023-05-14T14:55:49.662" v="845"/>
          <ac:spMkLst>
            <pc:docMk/>
            <pc:sldMk cId="345873522" sldId="288"/>
            <ac:spMk id="12" creationId="{29FDB030-9B49-4CED-8CCD-4D99382388AC}"/>
          </ac:spMkLst>
        </pc:spChg>
        <pc:spChg chg="add">
          <ac:chgData name="Nguyen Thuan" userId="cc3c8a264b585d90" providerId="LiveId" clId="{8E5E91FC-77FC-4D91-A465-F593B91D4920}" dt="2023-05-14T14:55:57.673" v="846" actId="26606"/>
          <ac:spMkLst>
            <pc:docMk/>
            <pc:sldMk cId="345873522" sldId="288"/>
            <ac:spMk id="13" creationId="{FF9F2414-84E8-453E-B1F3-389FDE8192D9}"/>
          </ac:spMkLst>
        </pc:spChg>
        <pc:spChg chg="del">
          <ac:chgData name="Nguyen Thuan" userId="cc3c8a264b585d90" providerId="LiveId" clId="{8E5E91FC-77FC-4D91-A465-F593B91D4920}" dt="2023-05-14T14:55:49.662" v="845"/>
          <ac:spMkLst>
            <pc:docMk/>
            <pc:sldMk cId="345873522" sldId="288"/>
            <ac:spMk id="14" creationId="{3783CA14-24A1-485C-8B30-D6A5D87987AD}"/>
          </ac:spMkLst>
        </pc:spChg>
        <pc:spChg chg="add">
          <ac:chgData name="Nguyen Thuan" userId="cc3c8a264b585d90" providerId="LiveId" clId="{8E5E91FC-77FC-4D91-A465-F593B91D4920}" dt="2023-05-14T14:55:57.673" v="846" actId="26606"/>
          <ac:spMkLst>
            <pc:docMk/>
            <pc:sldMk cId="345873522" sldId="288"/>
            <ac:spMk id="15" creationId="{3ECA69A1-7536-43AC-85EF-C7106179F5ED}"/>
          </ac:spMkLst>
        </pc:spChg>
        <pc:spChg chg="del">
          <ac:chgData name="Nguyen Thuan" userId="cc3c8a264b585d90" providerId="LiveId" clId="{8E5E91FC-77FC-4D91-A465-F593B91D4920}" dt="2023-05-14T14:55:49.662" v="845"/>
          <ac:spMkLst>
            <pc:docMk/>
            <pc:sldMk cId="345873522" sldId="288"/>
            <ac:spMk id="16" creationId="{9A97C86A-04D6-40F7-AE84-31AB43E6A846}"/>
          </ac:spMkLst>
        </pc:spChg>
        <pc:spChg chg="del">
          <ac:chgData name="Nguyen Thuan" userId="cc3c8a264b585d90" providerId="LiveId" clId="{8E5E91FC-77FC-4D91-A465-F593B91D4920}" dt="2023-05-14T14:55:49.662" v="845"/>
          <ac:spMkLst>
            <pc:docMk/>
            <pc:sldMk cId="345873522" sldId="288"/>
            <ac:spMk id="18" creationId="{FF9F2414-84E8-453E-B1F3-389FDE8192D9}"/>
          </ac:spMkLst>
        </pc:spChg>
        <pc:spChg chg="del">
          <ac:chgData name="Nguyen Thuan" userId="cc3c8a264b585d90" providerId="LiveId" clId="{8E5E91FC-77FC-4D91-A465-F593B91D4920}" dt="2023-05-14T14:55:49.662" v="845"/>
          <ac:spMkLst>
            <pc:docMk/>
            <pc:sldMk cId="345873522" sldId="288"/>
            <ac:spMk id="20" creationId="{3ECA69A1-7536-43AC-85EF-C7106179F5ED}"/>
          </ac:spMkLst>
        </pc:spChg>
        <pc:picChg chg="del">
          <ac:chgData name="Nguyen Thuan" userId="cc3c8a264b585d90" providerId="LiveId" clId="{8E5E91FC-77FC-4D91-A465-F593B91D4920}" dt="2023-05-14T14:56:06.140" v="847" actId="478"/>
          <ac:picMkLst>
            <pc:docMk/>
            <pc:sldMk cId="345873522" sldId="288"/>
            <ac:picMk id="3" creationId="{C07B6CF7-4C77-5E25-DC0D-BB0498E1BCAE}"/>
          </ac:picMkLst>
        </pc:picChg>
        <pc:picChg chg="add mod">
          <ac:chgData name="Nguyen Thuan" userId="cc3c8a264b585d90" providerId="LiveId" clId="{8E5E91FC-77FC-4D91-A465-F593B91D4920}" dt="2023-05-16T14:14:13.905" v="1094" actId="1076"/>
          <ac:picMkLst>
            <pc:docMk/>
            <pc:sldMk cId="345873522" sldId="288"/>
            <ac:picMk id="4" creationId="{60B04A54-6331-B3E0-EB2D-E14D92067652}"/>
          </ac:picMkLst>
        </pc:picChg>
        <pc:picChg chg="add del mod">
          <ac:chgData name="Nguyen Thuan" userId="cc3c8a264b585d90" providerId="LiveId" clId="{8E5E91FC-77FC-4D91-A465-F593B91D4920}" dt="2023-05-16T14:14:09.168" v="1091" actId="478"/>
          <ac:picMkLst>
            <pc:docMk/>
            <pc:sldMk cId="345873522" sldId="288"/>
            <ac:picMk id="17" creationId="{42DDBB30-5CE4-60D1-CB35-6DC1FC84CF03}"/>
          </ac:picMkLst>
        </pc:picChg>
      </pc:sldChg>
      <pc:sldChg chg="addSp delSp add del setBg delDesignElem">
        <pc:chgData name="Nguyen Thuan" userId="cc3c8a264b585d90" providerId="LiveId" clId="{8E5E91FC-77FC-4D91-A465-F593B91D4920}" dt="2023-05-14T14:56:13.989" v="851"/>
        <pc:sldMkLst>
          <pc:docMk/>
          <pc:sldMk cId="1161134684" sldId="289"/>
        </pc:sldMkLst>
        <pc:spChg chg="add del">
          <ac:chgData name="Nguyen Thuan" userId="cc3c8a264b585d90" providerId="LiveId" clId="{8E5E91FC-77FC-4D91-A465-F593B91D4920}" dt="2023-05-14T14:56:13.989" v="851"/>
          <ac:spMkLst>
            <pc:docMk/>
            <pc:sldMk cId="1161134684" sldId="289"/>
            <ac:spMk id="5" creationId="{F3060C83-F051-4F0E-ABAD-AA0DFC48B218}"/>
          </ac:spMkLst>
        </pc:spChg>
        <pc:spChg chg="add del">
          <ac:chgData name="Nguyen Thuan" userId="cc3c8a264b585d90" providerId="LiveId" clId="{8E5E91FC-77FC-4D91-A465-F593B91D4920}" dt="2023-05-14T14:56:13.989" v="851"/>
          <ac:spMkLst>
            <pc:docMk/>
            <pc:sldMk cId="1161134684" sldId="289"/>
            <ac:spMk id="6" creationId="{83C98ABE-055B-441F-B07E-44F97F083C39}"/>
          </ac:spMkLst>
        </pc:spChg>
        <pc:spChg chg="add del">
          <ac:chgData name="Nguyen Thuan" userId="cc3c8a264b585d90" providerId="LiveId" clId="{8E5E91FC-77FC-4D91-A465-F593B91D4920}" dt="2023-05-14T14:56:13.989" v="851"/>
          <ac:spMkLst>
            <pc:docMk/>
            <pc:sldMk cId="1161134684" sldId="289"/>
            <ac:spMk id="7" creationId="{29FDB030-9B49-4CED-8CCD-4D99382388AC}"/>
          </ac:spMkLst>
        </pc:spChg>
        <pc:spChg chg="add del">
          <ac:chgData name="Nguyen Thuan" userId="cc3c8a264b585d90" providerId="LiveId" clId="{8E5E91FC-77FC-4D91-A465-F593B91D4920}" dt="2023-05-14T14:56:13.989" v="851"/>
          <ac:spMkLst>
            <pc:docMk/>
            <pc:sldMk cId="1161134684" sldId="289"/>
            <ac:spMk id="9" creationId="{3783CA14-24A1-485C-8B30-D6A5D87987AD}"/>
          </ac:spMkLst>
        </pc:spChg>
        <pc:spChg chg="add del">
          <ac:chgData name="Nguyen Thuan" userId="cc3c8a264b585d90" providerId="LiveId" clId="{8E5E91FC-77FC-4D91-A465-F593B91D4920}" dt="2023-05-14T14:56:13.989" v="851"/>
          <ac:spMkLst>
            <pc:docMk/>
            <pc:sldMk cId="1161134684" sldId="289"/>
            <ac:spMk id="11" creationId="{9A97C86A-04D6-40F7-AE84-31AB43E6A846}"/>
          </ac:spMkLst>
        </pc:spChg>
        <pc:spChg chg="add del">
          <ac:chgData name="Nguyen Thuan" userId="cc3c8a264b585d90" providerId="LiveId" clId="{8E5E91FC-77FC-4D91-A465-F593B91D4920}" dt="2023-05-14T14:56:13.989" v="851"/>
          <ac:spMkLst>
            <pc:docMk/>
            <pc:sldMk cId="1161134684" sldId="289"/>
            <ac:spMk id="13" creationId="{FF9F2414-84E8-453E-B1F3-389FDE8192D9}"/>
          </ac:spMkLst>
        </pc:spChg>
        <pc:spChg chg="add del">
          <ac:chgData name="Nguyen Thuan" userId="cc3c8a264b585d90" providerId="LiveId" clId="{8E5E91FC-77FC-4D91-A465-F593B91D4920}" dt="2023-05-14T14:56:13.989" v="851"/>
          <ac:spMkLst>
            <pc:docMk/>
            <pc:sldMk cId="1161134684" sldId="289"/>
            <ac:spMk id="15" creationId="{3ECA69A1-7536-43AC-85EF-C7106179F5ED}"/>
          </ac:spMkLst>
        </pc:spChg>
      </pc:sldChg>
      <pc:sldChg chg="delSp add setBg delDesignElem">
        <pc:chgData name="Nguyen Thuan" userId="cc3c8a264b585d90" providerId="LiveId" clId="{8E5E91FC-77FC-4D91-A465-F593B91D4920}" dt="2023-05-16T14:22:18.897" v="1147"/>
        <pc:sldMkLst>
          <pc:docMk/>
          <pc:sldMk cId="3394531507" sldId="289"/>
        </pc:sldMkLst>
        <pc:spChg chg="del">
          <ac:chgData name="Nguyen Thuan" userId="cc3c8a264b585d90" providerId="LiveId" clId="{8E5E91FC-77FC-4D91-A465-F593B91D4920}" dt="2023-05-16T14:22:18.897" v="1147"/>
          <ac:spMkLst>
            <pc:docMk/>
            <pc:sldMk cId="3394531507" sldId="289"/>
            <ac:spMk id="96" creationId="{C4879EFC-8E62-4E00-973C-C45EE9EC676D}"/>
          </ac:spMkLst>
        </pc:spChg>
        <pc:spChg chg="del">
          <ac:chgData name="Nguyen Thuan" userId="cc3c8a264b585d90" providerId="LiveId" clId="{8E5E91FC-77FC-4D91-A465-F593B91D4920}" dt="2023-05-16T14:22:18.897" v="1147"/>
          <ac:spMkLst>
            <pc:docMk/>
            <pc:sldMk cId="3394531507" sldId="289"/>
            <ac:spMk id="97" creationId="{D6A9C53F-5F90-40A5-8C85-5412D39C8C68}"/>
          </ac:spMkLst>
        </pc:spChg>
      </pc:sldChg>
      <pc:sldChg chg="delSp add setBg delDesignElem">
        <pc:chgData name="Nguyen Thuan" userId="cc3c8a264b585d90" providerId="LiveId" clId="{8E5E91FC-77FC-4D91-A465-F593B91D4920}" dt="2023-05-16T14:22:18.897" v="1147"/>
        <pc:sldMkLst>
          <pc:docMk/>
          <pc:sldMk cId="1271832797" sldId="290"/>
        </pc:sldMkLst>
        <pc:spChg chg="del">
          <ac:chgData name="Nguyen Thuan" userId="cc3c8a264b585d90" providerId="LiveId" clId="{8E5E91FC-77FC-4D91-A465-F593B91D4920}" dt="2023-05-16T14:22:18.897" v="1147"/>
          <ac:spMkLst>
            <pc:docMk/>
            <pc:sldMk cId="1271832797" sldId="290"/>
            <ac:spMk id="96" creationId="{C4879EFC-8E62-4E00-973C-C45EE9EC676D}"/>
          </ac:spMkLst>
        </pc:spChg>
        <pc:spChg chg="del">
          <ac:chgData name="Nguyen Thuan" userId="cc3c8a264b585d90" providerId="LiveId" clId="{8E5E91FC-77FC-4D91-A465-F593B91D4920}" dt="2023-05-16T14:22:18.897" v="1147"/>
          <ac:spMkLst>
            <pc:docMk/>
            <pc:sldMk cId="1271832797" sldId="290"/>
            <ac:spMk id="97" creationId="{D6A9C53F-5F90-40A5-8C85-5412D39C8C68}"/>
          </ac:spMkLst>
        </pc:spChg>
      </pc:sldChg>
      <pc:sldChg chg="delSp add setBg delDesignElem">
        <pc:chgData name="Nguyen Thuan" userId="cc3c8a264b585d90" providerId="LiveId" clId="{8E5E91FC-77FC-4D91-A465-F593B91D4920}" dt="2023-05-16T14:22:18.897" v="1147"/>
        <pc:sldMkLst>
          <pc:docMk/>
          <pc:sldMk cId="4245130596" sldId="291"/>
        </pc:sldMkLst>
        <pc:spChg chg="del">
          <ac:chgData name="Nguyen Thuan" userId="cc3c8a264b585d90" providerId="LiveId" clId="{8E5E91FC-77FC-4D91-A465-F593B91D4920}" dt="2023-05-16T14:22:18.897" v="1147"/>
          <ac:spMkLst>
            <pc:docMk/>
            <pc:sldMk cId="4245130596" sldId="291"/>
            <ac:spMk id="96" creationId="{C4879EFC-8E62-4E00-973C-C45EE9EC676D}"/>
          </ac:spMkLst>
        </pc:spChg>
        <pc:spChg chg="del">
          <ac:chgData name="Nguyen Thuan" userId="cc3c8a264b585d90" providerId="LiveId" clId="{8E5E91FC-77FC-4D91-A465-F593B91D4920}" dt="2023-05-16T14:22:18.897" v="1147"/>
          <ac:spMkLst>
            <pc:docMk/>
            <pc:sldMk cId="4245130596" sldId="291"/>
            <ac:spMk id="97" creationId="{D6A9C53F-5F90-40A5-8C85-5412D39C8C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1CD40-28BC-4174-8876-6DDE12CC381F}"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72118-B961-4F3D-B97F-FEDB12F76064}" type="slidenum">
              <a:rPr lang="en-US" smtClean="0"/>
              <a:t>‹#›</a:t>
            </a:fld>
            <a:endParaRPr lang="en-US"/>
          </a:p>
        </p:txBody>
      </p:sp>
    </p:spTree>
    <p:extLst>
      <p:ext uri="{BB962C8B-B14F-4D97-AF65-F5344CB8AC3E}">
        <p14:creationId xmlns:p14="http://schemas.microsoft.com/office/powerpoint/2010/main" val="704740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Mạng notron là tích hợp của học sâu</a:t>
            </a:r>
          </a:p>
          <a:p>
            <a:pPr marL="171450" indent="-171450">
              <a:buFontTx/>
              <a:buChar char="-"/>
            </a:pPr>
            <a:r>
              <a:rPr lang="en-US"/>
              <a:t>Bạn không thể tưởng tượng học sâu mà không có mạng lưới thần kinh nhân tạo</a:t>
            </a:r>
          </a:p>
          <a:p>
            <a:pPr marL="171450" indent="-171450">
              <a:buFontTx/>
              <a:buChar char="-"/>
            </a:pPr>
            <a:r>
              <a:rPr lang="en-US"/>
              <a:t>Vì vậy trước tiên tìm hiểu vể deep learning thì chúng ta cần tìm hiểu “WHAT IS ANN?”  </a:t>
            </a:r>
          </a:p>
          <a:p>
            <a:pPr marL="171450" indent="-171450">
              <a:buFontTx/>
              <a:buChar char="-"/>
            </a:pPr>
            <a:r>
              <a:rPr lang="en-US"/>
              <a:t>Nếu khái  niệm …</a:t>
            </a:r>
          </a:p>
          <a:p>
            <a:pPr marL="171450" indent="-171450">
              <a:buFontTx/>
              <a:buChar char="-"/>
            </a:pPr>
            <a:r>
              <a:rPr lang="en-US"/>
              <a:t>Bạn có thể nghĩ rằng có một cái gì đó nơi nhiều tế bào thần kinh được kết nối với nhau or bạn có thể nói rằng những tế bào thần kinh này được kết nối như thế này (hình 1 slide 3)</a:t>
            </a:r>
          </a:p>
          <a:p>
            <a:pPr marL="171450" indent="-171450">
              <a:buFontTx/>
              <a:buChar char="-"/>
            </a:pPr>
            <a:endParaRPr lang="en-US"/>
          </a:p>
          <a:p>
            <a:pPr lvl="1"/>
            <a:r>
              <a:rPr lang="vi-VN">
                <a:latin typeface="Calibri Light" panose="020F0302020204030204" pitchFamily="34" charset="0"/>
                <a:ea typeface="Calibri Light" panose="020F0302020204030204" pitchFamily="34" charset="0"/>
                <a:cs typeface="Calibri Light" panose="020F0302020204030204" pitchFamily="34" charset="0"/>
              </a:rPr>
              <a:t>ANN là một thuật toán học máy được lấy cảm hứng từ bộ não con người.</a:t>
            </a:r>
            <a:endParaRPr lang="en-US">
              <a:latin typeface="Calibri Light" panose="020F0302020204030204" pitchFamily="34" charset="0"/>
              <a:ea typeface="Calibri Light" panose="020F0302020204030204" pitchFamily="34" charset="0"/>
              <a:cs typeface="Calibri Light" panose="020F0302020204030204" pitchFamily="34" charset="0"/>
            </a:endParaRPr>
          </a:p>
          <a:p>
            <a:pPr lvl="1"/>
            <a:r>
              <a:rPr lang="vi-VN">
                <a:latin typeface="Calibri Light" panose="020F0302020204030204" pitchFamily="34" charset="0"/>
                <a:ea typeface="Calibri Light" panose="020F0302020204030204" pitchFamily="34" charset="0"/>
                <a:cs typeface="Calibri Light" panose="020F0302020204030204" pitchFamily="34" charset="0"/>
              </a:rPr>
              <a:t>ANN là tập hợp các đơn vị hoặc nút được kết nối gọi là tế bào thần kinh nhân tạo, mô hình lỏng lẻo các tế bào thần kinh trong bộ não sinh học.</a:t>
            </a:r>
            <a:endParaRPr lang="en-US">
              <a:latin typeface="Calibri Light" panose="020F0302020204030204" pitchFamily="34" charset="0"/>
              <a:ea typeface="Calibri Light" panose="020F0302020204030204" pitchFamily="34" charset="0"/>
              <a:cs typeface="Calibri Light" panose="020F0302020204030204" pitchFamily="34" charset="0"/>
            </a:endParaRPr>
          </a:p>
          <a:p>
            <a:pPr lvl="1"/>
            <a:r>
              <a:rPr lang="vi-VN">
                <a:latin typeface="Calibri Light" panose="020F0302020204030204" pitchFamily="34" charset="0"/>
                <a:ea typeface="Calibri Light" panose="020F0302020204030204" pitchFamily="34" charset="0"/>
                <a:cs typeface="Calibri Light" panose="020F0302020204030204" pitchFamily="34" charset="0"/>
              </a:rPr>
              <a:t>Mỗi kết nối, giống như các khớp thần kinh trong não sinh học, có thể truyền tín hiệu đến các tế bào thần kinh khác.</a:t>
            </a:r>
            <a:endParaRPr lang="en-US">
              <a:latin typeface="Calibri Light" panose="020F0302020204030204" pitchFamily="34" charset="0"/>
              <a:ea typeface="Calibri Light" panose="020F0302020204030204" pitchFamily="34" charset="0"/>
              <a:cs typeface="Calibri Light" panose="020F0302020204030204" pitchFamily="34" charset="0"/>
            </a:endParaRPr>
          </a:p>
          <a:p>
            <a:pPr lvl="1"/>
            <a:r>
              <a:rPr lang="vi-VN">
                <a:latin typeface="Calibri Light" panose="020F0302020204030204" pitchFamily="34" charset="0"/>
                <a:ea typeface="Calibri Light" panose="020F0302020204030204" pitchFamily="34" charset="0"/>
                <a:cs typeface="Calibri Light" panose="020F0302020204030204" pitchFamily="34" charset="0"/>
              </a:rPr>
              <a:t>Một nơ-ron nhân tạo nhận tín hiệu sau đó xử lý tín hiệu đó và có thể phát tín hiệu cho các nơ-ron kết nối với nó.</a:t>
            </a:r>
            <a:endParaRPr lang="en-US">
              <a:latin typeface="Calibri Light" panose="020F0302020204030204" pitchFamily="34" charset="0"/>
              <a:ea typeface="Calibri Light" panose="020F0302020204030204" pitchFamily="34" charset="0"/>
              <a:cs typeface="Calibri Light" panose="020F0302020204030204" pitchFamily="34" charset="0"/>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71472118-B961-4F3D-B97F-FEDB12F76064}" type="slidenum">
              <a:rPr lang="en-US" smtClean="0"/>
              <a:t>2</a:t>
            </a:fld>
            <a:endParaRPr lang="en-US"/>
          </a:p>
        </p:txBody>
      </p:sp>
    </p:spTree>
    <p:extLst>
      <p:ext uri="{BB962C8B-B14F-4D97-AF65-F5344CB8AC3E}">
        <p14:creationId xmlns:p14="http://schemas.microsoft.com/office/powerpoint/2010/main" val="330894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 </a:t>
            </a:r>
            <a:r>
              <a:rPr lang="vi-VN" b="1" dirty="0"/>
              <a:t>Phân loại: </a:t>
            </a:r>
            <a:r>
              <a:rPr lang="vi-VN" dirty="0"/>
              <a:t>Neural network được sử dụng để phân loại các đối tượng dựa trên các đặc trưng đầu vào. Ví dụ, phân loại email là thư rác hay thư quan trọng, phân loại ảnh là loại động vật nào, hoặc phân loại tiếng nói là giọng nói của ai.</a:t>
            </a:r>
          </a:p>
          <a:p>
            <a:r>
              <a:rPr lang="vi-VN" dirty="0"/>
              <a:t>2. </a:t>
            </a:r>
            <a:r>
              <a:rPr lang="vi-VN" b="1" dirty="0"/>
              <a:t>Dự đoán: </a:t>
            </a:r>
            <a:r>
              <a:rPr lang="vi-VN" dirty="0"/>
              <a:t>Neural network được sử dụng để dự đoán giá trị của một biến đầu ra dựa trên các biến đầu vào. Ví dụ, dự đoán giá cổ phiếu, dự đoán nhu cầu sản phẩm trong tương lai, hoặc dự đoán kết quả trận đấu.</a:t>
            </a:r>
          </a:p>
          <a:p>
            <a:r>
              <a:rPr lang="vi-VN" dirty="0"/>
              <a:t>3. </a:t>
            </a:r>
            <a:r>
              <a:rPr lang="vi-VN" b="1" dirty="0"/>
              <a:t>Xử lý ảnh: </a:t>
            </a:r>
            <a:r>
              <a:rPr lang="vi-VN" dirty="0"/>
              <a:t>Neural network được sử dụng để xử lý ảnh, ví dụ như phát hiện khuôn mặt, phân tích hình ảnh y tế, hoặc giải mã các ký tự trên các tài liệu quét.</a:t>
            </a:r>
          </a:p>
          <a:p>
            <a:r>
              <a:rPr lang="vi-VN" dirty="0"/>
              <a:t>4. </a:t>
            </a:r>
            <a:r>
              <a:rPr lang="vi-VN" b="1" dirty="0"/>
              <a:t>Xử lý ngôn ngữ tự nhiên: </a:t>
            </a:r>
            <a:r>
              <a:rPr lang="vi-VN" dirty="0"/>
              <a:t>Neural network được sử dụng để xử lý ngôn ngữ tự nhiên, bao gồm các tác vụ như dịch máy, tổng hợp giọng nói và xử lý văn bản.</a:t>
            </a:r>
          </a:p>
          <a:p>
            <a:endParaRPr lang="en-US" dirty="0"/>
          </a:p>
        </p:txBody>
      </p:sp>
      <p:sp>
        <p:nvSpPr>
          <p:cNvPr id="4" name="Slide Number Placeholder 3"/>
          <p:cNvSpPr>
            <a:spLocks noGrp="1"/>
          </p:cNvSpPr>
          <p:nvPr>
            <p:ph type="sldNum" sz="quarter" idx="10"/>
          </p:nvPr>
        </p:nvSpPr>
        <p:spPr/>
        <p:txBody>
          <a:bodyPr/>
          <a:lstStyle/>
          <a:p>
            <a:fld id="{71472118-B961-4F3D-B97F-FEDB12F76064}" type="slidenum">
              <a:rPr lang="en-US" smtClean="0"/>
              <a:t>29</a:t>
            </a:fld>
            <a:endParaRPr lang="en-US"/>
          </a:p>
        </p:txBody>
      </p:sp>
    </p:spTree>
    <p:extLst>
      <p:ext uri="{BB962C8B-B14F-4D97-AF65-F5344CB8AC3E}">
        <p14:creationId xmlns:p14="http://schemas.microsoft.com/office/powerpoint/2010/main" val="3615275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472118-B961-4F3D-B97F-FEDB12F76064}" type="slidenum">
              <a:rPr lang="en-US" smtClean="0"/>
              <a:t>3</a:t>
            </a:fld>
            <a:endParaRPr lang="en-US"/>
          </a:p>
        </p:txBody>
      </p:sp>
    </p:spTree>
    <p:extLst>
      <p:ext uri="{BB962C8B-B14F-4D97-AF65-F5344CB8AC3E}">
        <p14:creationId xmlns:p14="http://schemas.microsoft.com/office/powerpoint/2010/main" val="1338894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Nếu bạn thấy loại mạng thần kinh sâu. Có 2 loại thần kinh sâu chính</a:t>
            </a:r>
          </a:p>
          <a:p>
            <a:pPr marL="171450" indent="-171450">
              <a:buFontTx/>
              <a:buChar char="-"/>
            </a:pPr>
            <a:r>
              <a:rPr lang="en-US"/>
              <a:t>Một mạng lưới thần kinh nông sâu và mạng lưới thần kinh sâu</a:t>
            </a:r>
          </a:p>
          <a:p>
            <a:pPr marL="171450" indent="-171450">
              <a:buFontTx/>
              <a:buChar char="-"/>
            </a:pPr>
            <a:r>
              <a:rPr lang="en-US"/>
              <a:t>Trong hình 1 bạn chỉ có hidden layer duy nhất</a:t>
            </a:r>
          </a:p>
          <a:p>
            <a:pPr marL="171450" indent="-171450">
              <a:buFontTx/>
              <a:buChar char="-"/>
            </a:pPr>
            <a:r>
              <a:rPr lang="en-US"/>
              <a:t>Trong hình 2 là mạng lưới thần kinh sâu, chúng ta có nhiều hidden layer</a:t>
            </a:r>
          </a:p>
          <a:p>
            <a:pPr marL="171450" indent="-171450">
              <a:buFontTx/>
              <a:buChar char="-"/>
            </a:pPr>
            <a:endParaRPr lang="en-US"/>
          </a:p>
          <a:p>
            <a:pPr marL="171450" indent="-171450">
              <a:buFontTx/>
              <a:buChar char="-"/>
            </a:pPr>
            <a:r>
              <a:rPr lang="en-US"/>
              <a:t>Hình 1, 1 hình tròn là 1 noron, hoặc chúng ta có thể nói rằng LTU, khi kết hợp những thứ này trong một nhóm nó sẽ trở thành một lớp tế bào thần kinh. Khi bạn tạo ở đây nhiều lớp no7ron này thì nó sẽ trở thành nhiều lớp trên mổi nơron của chúng</a:t>
            </a:r>
          </a:p>
        </p:txBody>
      </p:sp>
      <p:sp>
        <p:nvSpPr>
          <p:cNvPr id="4" name="Slide Number Placeholder 3"/>
          <p:cNvSpPr>
            <a:spLocks noGrp="1"/>
          </p:cNvSpPr>
          <p:nvPr>
            <p:ph type="sldNum" sz="quarter" idx="5"/>
          </p:nvPr>
        </p:nvSpPr>
        <p:spPr/>
        <p:txBody>
          <a:bodyPr/>
          <a:lstStyle/>
          <a:p>
            <a:fld id="{71472118-B961-4F3D-B97F-FEDB12F76064}" type="slidenum">
              <a:rPr lang="en-US" smtClean="0"/>
              <a:t>4</a:t>
            </a:fld>
            <a:endParaRPr lang="en-US"/>
          </a:p>
        </p:txBody>
      </p:sp>
    </p:spTree>
    <p:extLst>
      <p:ext uri="{BB962C8B-B14F-4D97-AF65-F5344CB8AC3E}">
        <p14:creationId xmlns:p14="http://schemas.microsoft.com/office/powerpoint/2010/main" val="219810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472118-B961-4F3D-B97F-FEDB12F76064}" type="slidenum">
              <a:rPr lang="en-US" smtClean="0"/>
              <a:t>5</a:t>
            </a:fld>
            <a:endParaRPr lang="en-US"/>
          </a:p>
        </p:txBody>
      </p:sp>
    </p:spTree>
    <p:extLst>
      <p:ext uri="{BB962C8B-B14F-4D97-AF65-F5344CB8AC3E}">
        <p14:creationId xmlns:p14="http://schemas.microsoft.com/office/powerpoint/2010/main" val="1057819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472118-B961-4F3D-B97F-FEDB12F76064}" type="slidenum">
              <a:rPr lang="en-US" smtClean="0"/>
              <a:t>11</a:t>
            </a:fld>
            <a:endParaRPr lang="en-US"/>
          </a:p>
        </p:txBody>
      </p:sp>
    </p:spTree>
    <p:extLst>
      <p:ext uri="{BB962C8B-B14F-4D97-AF65-F5344CB8AC3E}">
        <p14:creationId xmlns:p14="http://schemas.microsoft.com/office/powerpoint/2010/main" val="1725337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Trình tối ưu hóa được sử dụng để giảm thiểu hàm mất mát. Hàm mất mát là thước đo mức độ hoạt động của mô hình. Hàm mất mát được tính toán bằng cách so sánh các giá trị dự đoán với các giá trị thực tế. Hàm mất mát sau đó được sử dụng để tính toán độ dốc. Các gradient được sử dụng để cập nhật các trọng số của mạng thần kinh.</a:t>
            </a:r>
            <a:endParaRPr lang="en-US"/>
          </a:p>
          <a:p>
            <a:endParaRPr lang="en-US"/>
          </a:p>
        </p:txBody>
      </p:sp>
      <p:sp>
        <p:nvSpPr>
          <p:cNvPr id="4" name="Slide Number Placeholder 3"/>
          <p:cNvSpPr>
            <a:spLocks noGrp="1"/>
          </p:cNvSpPr>
          <p:nvPr>
            <p:ph type="sldNum" sz="quarter" idx="5"/>
          </p:nvPr>
        </p:nvSpPr>
        <p:spPr/>
        <p:txBody>
          <a:bodyPr/>
          <a:lstStyle/>
          <a:p>
            <a:fld id="{71472118-B961-4F3D-B97F-FEDB12F76064}" type="slidenum">
              <a:rPr lang="en-US" smtClean="0"/>
              <a:t>12</a:t>
            </a:fld>
            <a:endParaRPr lang="en-US"/>
          </a:p>
        </p:txBody>
      </p:sp>
    </p:spTree>
    <p:extLst>
      <p:ext uri="{BB962C8B-B14F-4D97-AF65-F5344CB8AC3E}">
        <p14:creationId xmlns:p14="http://schemas.microsoft.com/office/powerpoint/2010/main" val="2799546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472118-B961-4F3D-B97F-FEDB12F76064}" type="slidenum">
              <a:rPr lang="en-US" smtClean="0"/>
              <a:t>13</a:t>
            </a:fld>
            <a:endParaRPr lang="en-US"/>
          </a:p>
        </p:txBody>
      </p:sp>
    </p:spTree>
    <p:extLst>
      <p:ext uri="{BB962C8B-B14F-4D97-AF65-F5344CB8AC3E}">
        <p14:creationId xmlns:p14="http://schemas.microsoft.com/office/powerpoint/2010/main" val="1068869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 </a:t>
            </a:r>
            <a:r>
              <a:rPr lang="vi-VN" b="1" dirty="0"/>
              <a:t>Khả năng học tập tự động</a:t>
            </a:r>
            <a:r>
              <a:rPr lang="vi-VN" dirty="0"/>
              <a:t>: Neural Network có khả năng học tập tự động và phân loại dữ liệu một cách chính xác.</a:t>
            </a:r>
          </a:p>
          <a:p>
            <a:r>
              <a:rPr lang="vi-VN" dirty="0"/>
              <a:t>2. </a:t>
            </a:r>
            <a:r>
              <a:rPr lang="vi-VN" b="1" dirty="0"/>
              <a:t>Xử lý dữ liệu phi cấu trúc:</a:t>
            </a:r>
            <a:r>
              <a:rPr lang="vi-VN" dirty="0"/>
              <a:t> Neural Network có khả năng xử lý dữ liệu phi cấu trúc như hình ảnh, âm thanh, văn bản và các loại dữ liệu không đồng nhất khác.</a:t>
            </a:r>
          </a:p>
          <a:p>
            <a:r>
              <a:rPr lang="vi-VN" dirty="0"/>
              <a:t>3. </a:t>
            </a:r>
            <a:r>
              <a:rPr lang="vi-VN" b="1" dirty="0"/>
              <a:t>Khả năng dự đoán và phân loại chính xác</a:t>
            </a:r>
            <a:r>
              <a:rPr lang="vi-VN" dirty="0"/>
              <a:t>: Neural Network có khả năng dự đoán và phân loại dữ liệu chính xác hơn so với các thuật toán truyền thống.</a:t>
            </a:r>
          </a:p>
          <a:p>
            <a:r>
              <a:rPr lang="vi-VN" dirty="0"/>
              <a:t>4. </a:t>
            </a:r>
            <a:r>
              <a:rPr lang="vi-VN" b="1" dirty="0"/>
              <a:t>Khả năng học tập liên tục</a:t>
            </a:r>
            <a:r>
              <a:rPr lang="vi-VN" dirty="0"/>
              <a:t>: Neural Network có khả năng học tập liên tục và cải thiện hiệu suất theo thời gian.</a:t>
            </a:r>
          </a:p>
          <a:p>
            <a:r>
              <a:rPr lang="vi-VN" dirty="0"/>
              <a:t>5. </a:t>
            </a:r>
            <a:r>
              <a:rPr lang="vi-VN" b="1" dirty="0"/>
              <a:t>Khả năng tìm ra mối quan hệ phức tạp</a:t>
            </a:r>
            <a:r>
              <a:rPr lang="vi-VN" dirty="0"/>
              <a:t>: Neural Network có khả năng tìm ra mối quan hệ phức tạp giữa các biến đầu vào và đầu ra.</a:t>
            </a:r>
          </a:p>
          <a:p>
            <a:endParaRPr lang="en-US" dirty="0"/>
          </a:p>
          <a:p>
            <a:endParaRPr lang="en-US" dirty="0"/>
          </a:p>
        </p:txBody>
      </p:sp>
      <p:sp>
        <p:nvSpPr>
          <p:cNvPr id="4" name="Slide Number Placeholder 3"/>
          <p:cNvSpPr>
            <a:spLocks noGrp="1"/>
          </p:cNvSpPr>
          <p:nvPr>
            <p:ph type="sldNum" sz="quarter" idx="10"/>
          </p:nvPr>
        </p:nvSpPr>
        <p:spPr/>
        <p:txBody>
          <a:bodyPr/>
          <a:lstStyle/>
          <a:p>
            <a:fld id="{71472118-B961-4F3D-B97F-FEDB12F76064}" type="slidenum">
              <a:rPr lang="en-US" smtClean="0"/>
              <a:t>27</a:t>
            </a:fld>
            <a:endParaRPr lang="en-US"/>
          </a:p>
        </p:txBody>
      </p:sp>
    </p:spTree>
    <p:extLst>
      <p:ext uri="{BB962C8B-B14F-4D97-AF65-F5344CB8AC3E}">
        <p14:creationId xmlns:p14="http://schemas.microsoft.com/office/powerpoint/2010/main" val="296850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 </a:t>
            </a:r>
            <a:r>
              <a:rPr lang="vi-VN" b="1" dirty="0"/>
              <a:t>Đòi hỏi nhiều dữ liệu đầu vào</a:t>
            </a:r>
            <a:r>
              <a:rPr lang="vi-VN" dirty="0"/>
              <a:t>: Neural Network đòi hỏi nhiều dữ liệu đầu vào để huấn luyện và cải thiện hiệu suất.</a:t>
            </a:r>
          </a:p>
          <a:p>
            <a:r>
              <a:rPr lang="vi-VN" dirty="0"/>
              <a:t>2. </a:t>
            </a:r>
            <a:r>
              <a:rPr lang="vi-VN" b="1" dirty="0"/>
              <a:t>Tốn thời gian huấn luyện</a:t>
            </a:r>
            <a:r>
              <a:rPr lang="vi-VN" dirty="0"/>
              <a:t>: Neural Network tốn nhiều thời gian để huấn luyện, đặc biệt là đối với các mạng lớn và phức tạp.</a:t>
            </a:r>
          </a:p>
          <a:p>
            <a:r>
              <a:rPr lang="vi-VN" dirty="0"/>
              <a:t>3. </a:t>
            </a:r>
            <a:r>
              <a:rPr lang="vi-VN" b="1" dirty="0"/>
              <a:t>Khó hiểu và khó giải thích</a:t>
            </a:r>
            <a:r>
              <a:rPr lang="vi-VN" dirty="0"/>
              <a:t>: Neural Network là một thuật toán phức tạp, khó hiểu và khó giải thích, đặc biệt là khi áp dụng cho các ứng dụng đòi hỏi tính minh bạch cao.</a:t>
            </a:r>
          </a:p>
          <a:p>
            <a:r>
              <a:rPr lang="vi-VN" dirty="0"/>
              <a:t>4. </a:t>
            </a:r>
            <a:r>
              <a:rPr lang="vi-VN" b="1" dirty="0"/>
              <a:t>Dễ bị overfitting</a:t>
            </a:r>
            <a:r>
              <a:rPr lang="vi-VN" dirty="0"/>
              <a:t>: Neural Network dễ bị overfitting (tức là mô hình quá khớp dữ liệu huấn luyện và không tổng quát hoá được cho dữ liệu mới).</a:t>
            </a:r>
          </a:p>
          <a:p>
            <a:r>
              <a:rPr lang="vi-VN" dirty="0"/>
              <a:t>5. </a:t>
            </a:r>
            <a:r>
              <a:rPr lang="vi-VN" b="1" dirty="0"/>
              <a:t>Đòi hỏi nhiều tài nguyên tính toán</a:t>
            </a:r>
            <a:r>
              <a:rPr lang="vi-VN" dirty="0"/>
              <a:t>: Neural Network đòi hỏi nhiều tài nguyên tính toán, đặc biệt là khi áp dụng cho các mạng lớn và phức tạp.</a:t>
            </a:r>
          </a:p>
          <a:p>
            <a:endParaRPr lang="en-US" dirty="0"/>
          </a:p>
        </p:txBody>
      </p:sp>
      <p:sp>
        <p:nvSpPr>
          <p:cNvPr id="4" name="Slide Number Placeholder 3"/>
          <p:cNvSpPr>
            <a:spLocks noGrp="1"/>
          </p:cNvSpPr>
          <p:nvPr>
            <p:ph type="sldNum" sz="quarter" idx="10"/>
          </p:nvPr>
        </p:nvSpPr>
        <p:spPr/>
        <p:txBody>
          <a:bodyPr/>
          <a:lstStyle/>
          <a:p>
            <a:fld id="{71472118-B961-4F3D-B97F-FEDB12F76064}" type="slidenum">
              <a:rPr lang="en-US" smtClean="0"/>
              <a:t>28</a:t>
            </a:fld>
            <a:endParaRPr lang="en-US"/>
          </a:p>
        </p:txBody>
      </p:sp>
    </p:spTree>
    <p:extLst>
      <p:ext uri="{BB962C8B-B14F-4D97-AF65-F5344CB8AC3E}">
        <p14:creationId xmlns:p14="http://schemas.microsoft.com/office/powerpoint/2010/main" val="148242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31EF6-9EB2-4E00-F8B4-EA228A85E6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4E8319-01F5-C718-7AC9-3B5088276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3D95C-D000-2B3B-6CD5-062EA985C9DD}"/>
              </a:ext>
            </a:extLst>
          </p:cNvPr>
          <p:cNvSpPr>
            <a:spLocks noGrp="1"/>
          </p:cNvSpPr>
          <p:nvPr>
            <p:ph type="dt" sz="half" idx="10"/>
          </p:nvPr>
        </p:nvSpPr>
        <p:spPr/>
        <p:txBody>
          <a:bodyPr/>
          <a:lstStyle/>
          <a:p>
            <a:fld id="{27D1077B-702D-486A-9E80-1F95ADF829EE}" type="datetimeFigureOut">
              <a:rPr lang="en-US" smtClean="0"/>
              <a:t>5/16/2023</a:t>
            </a:fld>
            <a:endParaRPr lang="en-US"/>
          </a:p>
        </p:txBody>
      </p:sp>
      <p:sp>
        <p:nvSpPr>
          <p:cNvPr id="5" name="Footer Placeholder 4">
            <a:extLst>
              <a:ext uri="{FF2B5EF4-FFF2-40B4-BE49-F238E27FC236}">
                <a16:creationId xmlns:a16="http://schemas.microsoft.com/office/drawing/2014/main" id="{0FC4116E-1D29-4999-CF1F-247D3DD4E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7D1EF-95F4-B059-888A-B26AF482815A}"/>
              </a:ext>
            </a:extLst>
          </p:cNvPr>
          <p:cNvSpPr>
            <a:spLocks noGrp="1"/>
          </p:cNvSpPr>
          <p:nvPr>
            <p:ph type="sldNum" sz="quarter" idx="12"/>
          </p:nvPr>
        </p:nvSpPr>
        <p:spPr/>
        <p:txBody>
          <a:bodyPr/>
          <a:lstStyle/>
          <a:p>
            <a:fld id="{BDFA61EC-6853-462A-86A3-A6B96E9CE595}" type="slidenum">
              <a:rPr lang="en-US" smtClean="0"/>
              <a:t>‹#›</a:t>
            </a:fld>
            <a:endParaRPr lang="en-US"/>
          </a:p>
        </p:txBody>
      </p:sp>
    </p:spTree>
    <p:extLst>
      <p:ext uri="{BB962C8B-B14F-4D97-AF65-F5344CB8AC3E}">
        <p14:creationId xmlns:p14="http://schemas.microsoft.com/office/powerpoint/2010/main" val="3659416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F413-A8D6-7067-A03B-E66A9D7D20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13A9A6-6239-DD75-9343-FDEA27E08F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BA4E1-C257-170C-BF59-1B643BF65568}"/>
              </a:ext>
            </a:extLst>
          </p:cNvPr>
          <p:cNvSpPr>
            <a:spLocks noGrp="1"/>
          </p:cNvSpPr>
          <p:nvPr>
            <p:ph type="dt" sz="half" idx="10"/>
          </p:nvPr>
        </p:nvSpPr>
        <p:spPr/>
        <p:txBody>
          <a:bodyPr/>
          <a:lstStyle/>
          <a:p>
            <a:fld id="{27D1077B-702D-486A-9E80-1F95ADF829EE}" type="datetimeFigureOut">
              <a:rPr lang="en-US" smtClean="0"/>
              <a:t>5/16/2023</a:t>
            </a:fld>
            <a:endParaRPr lang="en-US"/>
          </a:p>
        </p:txBody>
      </p:sp>
      <p:sp>
        <p:nvSpPr>
          <p:cNvPr id="5" name="Footer Placeholder 4">
            <a:extLst>
              <a:ext uri="{FF2B5EF4-FFF2-40B4-BE49-F238E27FC236}">
                <a16:creationId xmlns:a16="http://schemas.microsoft.com/office/drawing/2014/main" id="{6699C1BB-E050-B530-E481-4481DA553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519C3-928A-6BBB-D4AD-E164769AC272}"/>
              </a:ext>
            </a:extLst>
          </p:cNvPr>
          <p:cNvSpPr>
            <a:spLocks noGrp="1"/>
          </p:cNvSpPr>
          <p:nvPr>
            <p:ph type="sldNum" sz="quarter" idx="12"/>
          </p:nvPr>
        </p:nvSpPr>
        <p:spPr/>
        <p:txBody>
          <a:bodyPr/>
          <a:lstStyle/>
          <a:p>
            <a:fld id="{BDFA61EC-6853-462A-86A3-A6B96E9CE595}" type="slidenum">
              <a:rPr lang="en-US" smtClean="0"/>
              <a:t>‹#›</a:t>
            </a:fld>
            <a:endParaRPr lang="en-US"/>
          </a:p>
        </p:txBody>
      </p:sp>
    </p:spTree>
    <p:extLst>
      <p:ext uri="{BB962C8B-B14F-4D97-AF65-F5344CB8AC3E}">
        <p14:creationId xmlns:p14="http://schemas.microsoft.com/office/powerpoint/2010/main" val="288827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FED5D-F135-8061-E6AA-4FE2AEEF3F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8A02D3-4F18-9757-2719-1A197E989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45A88E-BE23-6085-0DC2-B6E7BFA31F7E}"/>
              </a:ext>
            </a:extLst>
          </p:cNvPr>
          <p:cNvSpPr>
            <a:spLocks noGrp="1"/>
          </p:cNvSpPr>
          <p:nvPr>
            <p:ph type="dt" sz="half" idx="10"/>
          </p:nvPr>
        </p:nvSpPr>
        <p:spPr/>
        <p:txBody>
          <a:bodyPr/>
          <a:lstStyle/>
          <a:p>
            <a:fld id="{27D1077B-702D-486A-9E80-1F95ADF829EE}" type="datetimeFigureOut">
              <a:rPr lang="en-US" smtClean="0"/>
              <a:t>5/16/2023</a:t>
            </a:fld>
            <a:endParaRPr lang="en-US"/>
          </a:p>
        </p:txBody>
      </p:sp>
      <p:sp>
        <p:nvSpPr>
          <p:cNvPr id="5" name="Footer Placeholder 4">
            <a:extLst>
              <a:ext uri="{FF2B5EF4-FFF2-40B4-BE49-F238E27FC236}">
                <a16:creationId xmlns:a16="http://schemas.microsoft.com/office/drawing/2014/main" id="{39383739-7257-CC6B-87FA-412168F1A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9A772-6161-4080-8399-8DD16CDF11D8}"/>
              </a:ext>
            </a:extLst>
          </p:cNvPr>
          <p:cNvSpPr>
            <a:spLocks noGrp="1"/>
          </p:cNvSpPr>
          <p:nvPr>
            <p:ph type="sldNum" sz="quarter" idx="12"/>
          </p:nvPr>
        </p:nvSpPr>
        <p:spPr/>
        <p:txBody>
          <a:bodyPr/>
          <a:lstStyle/>
          <a:p>
            <a:fld id="{BDFA61EC-6853-462A-86A3-A6B96E9CE595}" type="slidenum">
              <a:rPr lang="en-US" smtClean="0"/>
              <a:t>‹#›</a:t>
            </a:fld>
            <a:endParaRPr lang="en-US"/>
          </a:p>
        </p:txBody>
      </p:sp>
    </p:spTree>
    <p:extLst>
      <p:ext uri="{BB962C8B-B14F-4D97-AF65-F5344CB8AC3E}">
        <p14:creationId xmlns:p14="http://schemas.microsoft.com/office/powerpoint/2010/main" val="398902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33E7-A2E3-8581-0A65-D63E363C4B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D1E2C-C46B-13D7-6439-0D5A084E11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74131-8D67-0969-350F-EF753E4E7C81}"/>
              </a:ext>
            </a:extLst>
          </p:cNvPr>
          <p:cNvSpPr>
            <a:spLocks noGrp="1"/>
          </p:cNvSpPr>
          <p:nvPr>
            <p:ph type="dt" sz="half" idx="10"/>
          </p:nvPr>
        </p:nvSpPr>
        <p:spPr/>
        <p:txBody>
          <a:bodyPr/>
          <a:lstStyle/>
          <a:p>
            <a:fld id="{27D1077B-702D-486A-9E80-1F95ADF829EE}" type="datetimeFigureOut">
              <a:rPr lang="en-US" smtClean="0"/>
              <a:t>5/16/2023</a:t>
            </a:fld>
            <a:endParaRPr lang="en-US"/>
          </a:p>
        </p:txBody>
      </p:sp>
      <p:sp>
        <p:nvSpPr>
          <p:cNvPr id="5" name="Footer Placeholder 4">
            <a:extLst>
              <a:ext uri="{FF2B5EF4-FFF2-40B4-BE49-F238E27FC236}">
                <a16:creationId xmlns:a16="http://schemas.microsoft.com/office/drawing/2014/main" id="{490FE121-8B46-7DFC-1F3A-568DA79607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204DD-4712-08A5-19AB-342BF83FA9FA}"/>
              </a:ext>
            </a:extLst>
          </p:cNvPr>
          <p:cNvSpPr>
            <a:spLocks noGrp="1"/>
          </p:cNvSpPr>
          <p:nvPr>
            <p:ph type="sldNum" sz="quarter" idx="12"/>
          </p:nvPr>
        </p:nvSpPr>
        <p:spPr/>
        <p:txBody>
          <a:bodyPr/>
          <a:lstStyle/>
          <a:p>
            <a:fld id="{BDFA61EC-6853-462A-86A3-A6B96E9CE595}" type="slidenum">
              <a:rPr lang="en-US" smtClean="0"/>
              <a:t>‹#›</a:t>
            </a:fld>
            <a:endParaRPr lang="en-US"/>
          </a:p>
        </p:txBody>
      </p:sp>
    </p:spTree>
    <p:extLst>
      <p:ext uri="{BB962C8B-B14F-4D97-AF65-F5344CB8AC3E}">
        <p14:creationId xmlns:p14="http://schemas.microsoft.com/office/powerpoint/2010/main" val="132930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5D84-9ED1-47CE-93FC-71ADCCB3A1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76AE0-7FEE-3169-C0A0-51EAA19CB8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B2F2D2-4220-A917-6792-91B5C97D0E22}"/>
              </a:ext>
            </a:extLst>
          </p:cNvPr>
          <p:cNvSpPr>
            <a:spLocks noGrp="1"/>
          </p:cNvSpPr>
          <p:nvPr>
            <p:ph type="dt" sz="half" idx="10"/>
          </p:nvPr>
        </p:nvSpPr>
        <p:spPr/>
        <p:txBody>
          <a:bodyPr/>
          <a:lstStyle/>
          <a:p>
            <a:fld id="{27D1077B-702D-486A-9E80-1F95ADF829EE}" type="datetimeFigureOut">
              <a:rPr lang="en-US" smtClean="0"/>
              <a:t>5/16/2023</a:t>
            </a:fld>
            <a:endParaRPr lang="en-US"/>
          </a:p>
        </p:txBody>
      </p:sp>
      <p:sp>
        <p:nvSpPr>
          <p:cNvPr id="5" name="Footer Placeholder 4">
            <a:extLst>
              <a:ext uri="{FF2B5EF4-FFF2-40B4-BE49-F238E27FC236}">
                <a16:creationId xmlns:a16="http://schemas.microsoft.com/office/drawing/2014/main" id="{07F7A8E1-A8AA-13E6-ADCF-7CFB4CEA7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9BFA5D-2E05-4886-4706-B768F5AF0C41}"/>
              </a:ext>
            </a:extLst>
          </p:cNvPr>
          <p:cNvSpPr>
            <a:spLocks noGrp="1"/>
          </p:cNvSpPr>
          <p:nvPr>
            <p:ph type="sldNum" sz="quarter" idx="12"/>
          </p:nvPr>
        </p:nvSpPr>
        <p:spPr/>
        <p:txBody>
          <a:bodyPr/>
          <a:lstStyle/>
          <a:p>
            <a:fld id="{BDFA61EC-6853-462A-86A3-A6B96E9CE595}" type="slidenum">
              <a:rPr lang="en-US" smtClean="0"/>
              <a:t>‹#›</a:t>
            </a:fld>
            <a:endParaRPr lang="en-US"/>
          </a:p>
        </p:txBody>
      </p:sp>
    </p:spTree>
    <p:extLst>
      <p:ext uri="{BB962C8B-B14F-4D97-AF65-F5344CB8AC3E}">
        <p14:creationId xmlns:p14="http://schemas.microsoft.com/office/powerpoint/2010/main" val="500303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1DEBE-74B4-4A9E-2BB7-12B7A28DE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7620E3-4A9F-A43D-71D7-0020A427B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2AA9B-7E8C-9083-1887-1AB27909C6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41BE4-F752-4ABB-5EFD-6182E82F1765}"/>
              </a:ext>
            </a:extLst>
          </p:cNvPr>
          <p:cNvSpPr>
            <a:spLocks noGrp="1"/>
          </p:cNvSpPr>
          <p:nvPr>
            <p:ph type="dt" sz="half" idx="10"/>
          </p:nvPr>
        </p:nvSpPr>
        <p:spPr/>
        <p:txBody>
          <a:bodyPr/>
          <a:lstStyle/>
          <a:p>
            <a:fld id="{27D1077B-702D-486A-9E80-1F95ADF829EE}" type="datetimeFigureOut">
              <a:rPr lang="en-US" smtClean="0"/>
              <a:t>5/16/2023</a:t>
            </a:fld>
            <a:endParaRPr lang="en-US"/>
          </a:p>
        </p:txBody>
      </p:sp>
      <p:sp>
        <p:nvSpPr>
          <p:cNvPr id="6" name="Footer Placeholder 5">
            <a:extLst>
              <a:ext uri="{FF2B5EF4-FFF2-40B4-BE49-F238E27FC236}">
                <a16:creationId xmlns:a16="http://schemas.microsoft.com/office/drawing/2014/main" id="{E7C3300C-D91C-6E29-C597-0E27ACE9E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558C87-4B77-8726-5754-FBD1C665554F}"/>
              </a:ext>
            </a:extLst>
          </p:cNvPr>
          <p:cNvSpPr>
            <a:spLocks noGrp="1"/>
          </p:cNvSpPr>
          <p:nvPr>
            <p:ph type="sldNum" sz="quarter" idx="12"/>
          </p:nvPr>
        </p:nvSpPr>
        <p:spPr/>
        <p:txBody>
          <a:bodyPr/>
          <a:lstStyle/>
          <a:p>
            <a:fld id="{BDFA61EC-6853-462A-86A3-A6B96E9CE595}" type="slidenum">
              <a:rPr lang="en-US" smtClean="0"/>
              <a:t>‹#›</a:t>
            </a:fld>
            <a:endParaRPr lang="en-US"/>
          </a:p>
        </p:txBody>
      </p:sp>
    </p:spTree>
    <p:extLst>
      <p:ext uri="{BB962C8B-B14F-4D97-AF65-F5344CB8AC3E}">
        <p14:creationId xmlns:p14="http://schemas.microsoft.com/office/powerpoint/2010/main" val="153624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F083-1BB4-0EA2-396E-85BC433FE9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B492F2-B91B-82F1-F66E-4A1AFCCA61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70593C-540A-BFE4-6825-579136E964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988EA9-F3F1-852D-AE32-EE62722CE3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13E9BC-F26D-04AB-AFAF-C0E62984DF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55156E-4901-A64B-5135-371942FA3647}"/>
              </a:ext>
            </a:extLst>
          </p:cNvPr>
          <p:cNvSpPr>
            <a:spLocks noGrp="1"/>
          </p:cNvSpPr>
          <p:nvPr>
            <p:ph type="dt" sz="half" idx="10"/>
          </p:nvPr>
        </p:nvSpPr>
        <p:spPr/>
        <p:txBody>
          <a:bodyPr/>
          <a:lstStyle/>
          <a:p>
            <a:fld id="{27D1077B-702D-486A-9E80-1F95ADF829EE}" type="datetimeFigureOut">
              <a:rPr lang="en-US" smtClean="0"/>
              <a:t>5/16/2023</a:t>
            </a:fld>
            <a:endParaRPr lang="en-US"/>
          </a:p>
        </p:txBody>
      </p:sp>
      <p:sp>
        <p:nvSpPr>
          <p:cNvPr id="8" name="Footer Placeholder 7">
            <a:extLst>
              <a:ext uri="{FF2B5EF4-FFF2-40B4-BE49-F238E27FC236}">
                <a16:creationId xmlns:a16="http://schemas.microsoft.com/office/drawing/2014/main" id="{DC7E009D-4CD0-E2C2-4D2C-8ECE4E8D50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447C5-F1F0-11B8-3DE1-26DF6E2BCE7C}"/>
              </a:ext>
            </a:extLst>
          </p:cNvPr>
          <p:cNvSpPr>
            <a:spLocks noGrp="1"/>
          </p:cNvSpPr>
          <p:nvPr>
            <p:ph type="sldNum" sz="quarter" idx="12"/>
          </p:nvPr>
        </p:nvSpPr>
        <p:spPr/>
        <p:txBody>
          <a:bodyPr/>
          <a:lstStyle/>
          <a:p>
            <a:fld id="{BDFA61EC-6853-462A-86A3-A6B96E9CE595}" type="slidenum">
              <a:rPr lang="en-US" smtClean="0"/>
              <a:t>‹#›</a:t>
            </a:fld>
            <a:endParaRPr lang="en-US"/>
          </a:p>
        </p:txBody>
      </p:sp>
    </p:spTree>
    <p:extLst>
      <p:ext uri="{BB962C8B-B14F-4D97-AF65-F5344CB8AC3E}">
        <p14:creationId xmlns:p14="http://schemas.microsoft.com/office/powerpoint/2010/main" val="734695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8953-6FF4-6175-FF1E-FFF3476074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066C47-5E0D-93BD-84D0-873D758BEE2A}"/>
              </a:ext>
            </a:extLst>
          </p:cNvPr>
          <p:cNvSpPr>
            <a:spLocks noGrp="1"/>
          </p:cNvSpPr>
          <p:nvPr>
            <p:ph type="dt" sz="half" idx="10"/>
          </p:nvPr>
        </p:nvSpPr>
        <p:spPr/>
        <p:txBody>
          <a:bodyPr/>
          <a:lstStyle/>
          <a:p>
            <a:fld id="{27D1077B-702D-486A-9E80-1F95ADF829EE}" type="datetimeFigureOut">
              <a:rPr lang="en-US" smtClean="0"/>
              <a:t>5/16/2023</a:t>
            </a:fld>
            <a:endParaRPr lang="en-US"/>
          </a:p>
        </p:txBody>
      </p:sp>
      <p:sp>
        <p:nvSpPr>
          <p:cNvPr id="4" name="Footer Placeholder 3">
            <a:extLst>
              <a:ext uri="{FF2B5EF4-FFF2-40B4-BE49-F238E27FC236}">
                <a16:creationId xmlns:a16="http://schemas.microsoft.com/office/drawing/2014/main" id="{22319644-D359-B1AF-981A-D52579006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8B53A5-5D83-204F-6ADD-828CE405DEF3}"/>
              </a:ext>
            </a:extLst>
          </p:cNvPr>
          <p:cNvSpPr>
            <a:spLocks noGrp="1"/>
          </p:cNvSpPr>
          <p:nvPr>
            <p:ph type="sldNum" sz="quarter" idx="12"/>
          </p:nvPr>
        </p:nvSpPr>
        <p:spPr/>
        <p:txBody>
          <a:bodyPr/>
          <a:lstStyle/>
          <a:p>
            <a:fld id="{BDFA61EC-6853-462A-86A3-A6B96E9CE595}" type="slidenum">
              <a:rPr lang="en-US" smtClean="0"/>
              <a:t>‹#›</a:t>
            </a:fld>
            <a:endParaRPr lang="en-US"/>
          </a:p>
        </p:txBody>
      </p:sp>
    </p:spTree>
    <p:extLst>
      <p:ext uri="{BB962C8B-B14F-4D97-AF65-F5344CB8AC3E}">
        <p14:creationId xmlns:p14="http://schemas.microsoft.com/office/powerpoint/2010/main" val="2096657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E6AC37-1EC7-6485-4D62-7C65051F5EEE}"/>
              </a:ext>
            </a:extLst>
          </p:cNvPr>
          <p:cNvSpPr>
            <a:spLocks noGrp="1"/>
          </p:cNvSpPr>
          <p:nvPr>
            <p:ph type="dt" sz="half" idx="10"/>
          </p:nvPr>
        </p:nvSpPr>
        <p:spPr/>
        <p:txBody>
          <a:bodyPr/>
          <a:lstStyle/>
          <a:p>
            <a:fld id="{27D1077B-702D-486A-9E80-1F95ADF829EE}" type="datetimeFigureOut">
              <a:rPr lang="en-US" smtClean="0"/>
              <a:t>5/16/2023</a:t>
            </a:fld>
            <a:endParaRPr lang="en-US"/>
          </a:p>
        </p:txBody>
      </p:sp>
      <p:sp>
        <p:nvSpPr>
          <p:cNvPr id="3" name="Footer Placeholder 2">
            <a:extLst>
              <a:ext uri="{FF2B5EF4-FFF2-40B4-BE49-F238E27FC236}">
                <a16:creationId xmlns:a16="http://schemas.microsoft.com/office/drawing/2014/main" id="{7B8AD4E3-DA91-C24E-42D6-FC26AC0EC5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D3148F-9FDC-4C2D-92C5-2A0F3F9DEEA2}"/>
              </a:ext>
            </a:extLst>
          </p:cNvPr>
          <p:cNvSpPr>
            <a:spLocks noGrp="1"/>
          </p:cNvSpPr>
          <p:nvPr>
            <p:ph type="sldNum" sz="quarter" idx="12"/>
          </p:nvPr>
        </p:nvSpPr>
        <p:spPr/>
        <p:txBody>
          <a:bodyPr/>
          <a:lstStyle/>
          <a:p>
            <a:fld id="{BDFA61EC-6853-462A-86A3-A6B96E9CE595}" type="slidenum">
              <a:rPr lang="en-US" smtClean="0"/>
              <a:t>‹#›</a:t>
            </a:fld>
            <a:endParaRPr lang="en-US"/>
          </a:p>
        </p:txBody>
      </p:sp>
    </p:spTree>
    <p:extLst>
      <p:ext uri="{BB962C8B-B14F-4D97-AF65-F5344CB8AC3E}">
        <p14:creationId xmlns:p14="http://schemas.microsoft.com/office/powerpoint/2010/main" val="154264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983C-4C97-FBE3-61C5-020BC5D14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4B13C8-A066-A99B-3FF3-34B2CD46A8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660EC2-6797-D79E-1E94-2D2D603F8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BBDD8C-0732-6303-2E9B-CE87C8D66011}"/>
              </a:ext>
            </a:extLst>
          </p:cNvPr>
          <p:cNvSpPr>
            <a:spLocks noGrp="1"/>
          </p:cNvSpPr>
          <p:nvPr>
            <p:ph type="dt" sz="half" idx="10"/>
          </p:nvPr>
        </p:nvSpPr>
        <p:spPr/>
        <p:txBody>
          <a:bodyPr/>
          <a:lstStyle/>
          <a:p>
            <a:fld id="{27D1077B-702D-486A-9E80-1F95ADF829EE}" type="datetimeFigureOut">
              <a:rPr lang="en-US" smtClean="0"/>
              <a:t>5/16/2023</a:t>
            </a:fld>
            <a:endParaRPr lang="en-US"/>
          </a:p>
        </p:txBody>
      </p:sp>
      <p:sp>
        <p:nvSpPr>
          <p:cNvPr id="6" name="Footer Placeholder 5">
            <a:extLst>
              <a:ext uri="{FF2B5EF4-FFF2-40B4-BE49-F238E27FC236}">
                <a16:creationId xmlns:a16="http://schemas.microsoft.com/office/drawing/2014/main" id="{6284325F-B82F-ADA9-C0BB-0A6970CB61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066CA9-4D12-A454-F555-54A4921E3144}"/>
              </a:ext>
            </a:extLst>
          </p:cNvPr>
          <p:cNvSpPr>
            <a:spLocks noGrp="1"/>
          </p:cNvSpPr>
          <p:nvPr>
            <p:ph type="sldNum" sz="quarter" idx="12"/>
          </p:nvPr>
        </p:nvSpPr>
        <p:spPr/>
        <p:txBody>
          <a:bodyPr/>
          <a:lstStyle/>
          <a:p>
            <a:fld id="{BDFA61EC-6853-462A-86A3-A6B96E9CE595}" type="slidenum">
              <a:rPr lang="en-US" smtClean="0"/>
              <a:t>‹#›</a:t>
            </a:fld>
            <a:endParaRPr lang="en-US"/>
          </a:p>
        </p:txBody>
      </p:sp>
    </p:spTree>
    <p:extLst>
      <p:ext uri="{BB962C8B-B14F-4D97-AF65-F5344CB8AC3E}">
        <p14:creationId xmlns:p14="http://schemas.microsoft.com/office/powerpoint/2010/main" val="2135308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6A4D3-7271-A478-9E0A-190B46C3D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BE6316-94C8-57AD-67A4-0E6C04BE1E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1C59F5-A6C9-7976-5B27-AF643BC93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0977D-67CC-D064-5D32-30A9272B3002}"/>
              </a:ext>
            </a:extLst>
          </p:cNvPr>
          <p:cNvSpPr>
            <a:spLocks noGrp="1"/>
          </p:cNvSpPr>
          <p:nvPr>
            <p:ph type="dt" sz="half" idx="10"/>
          </p:nvPr>
        </p:nvSpPr>
        <p:spPr/>
        <p:txBody>
          <a:bodyPr/>
          <a:lstStyle/>
          <a:p>
            <a:fld id="{27D1077B-702D-486A-9E80-1F95ADF829EE}" type="datetimeFigureOut">
              <a:rPr lang="en-US" smtClean="0"/>
              <a:t>5/16/2023</a:t>
            </a:fld>
            <a:endParaRPr lang="en-US"/>
          </a:p>
        </p:txBody>
      </p:sp>
      <p:sp>
        <p:nvSpPr>
          <p:cNvPr id="6" name="Footer Placeholder 5">
            <a:extLst>
              <a:ext uri="{FF2B5EF4-FFF2-40B4-BE49-F238E27FC236}">
                <a16:creationId xmlns:a16="http://schemas.microsoft.com/office/drawing/2014/main" id="{864D4C05-3164-4FE2-AB4E-AC315B55E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62A6A0-C3CB-6BF6-74E3-7970F9C07B01}"/>
              </a:ext>
            </a:extLst>
          </p:cNvPr>
          <p:cNvSpPr>
            <a:spLocks noGrp="1"/>
          </p:cNvSpPr>
          <p:nvPr>
            <p:ph type="sldNum" sz="quarter" idx="12"/>
          </p:nvPr>
        </p:nvSpPr>
        <p:spPr/>
        <p:txBody>
          <a:bodyPr/>
          <a:lstStyle/>
          <a:p>
            <a:fld id="{BDFA61EC-6853-462A-86A3-A6B96E9CE595}" type="slidenum">
              <a:rPr lang="en-US" smtClean="0"/>
              <a:t>‹#›</a:t>
            </a:fld>
            <a:endParaRPr lang="en-US"/>
          </a:p>
        </p:txBody>
      </p:sp>
    </p:spTree>
    <p:extLst>
      <p:ext uri="{BB962C8B-B14F-4D97-AF65-F5344CB8AC3E}">
        <p14:creationId xmlns:p14="http://schemas.microsoft.com/office/powerpoint/2010/main" val="1099318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0FE27-07A6-C082-F3FC-7E40E64E40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0E50E-E528-CCE7-64C6-F95691B94C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5F176-ECC5-675E-B444-3113C0C1DE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D1077B-702D-486A-9E80-1F95ADF829EE}" type="datetimeFigureOut">
              <a:rPr lang="en-US" smtClean="0"/>
              <a:t>5/16/2023</a:t>
            </a:fld>
            <a:endParaRPr lang="en-US"/>
          </a:p>
        </p:txBody>
      </p:sp>
      <p:sp>
        <p:nvSpPr>
          <p:cNvPr id="5" name="Footer Placeholder 4">
            <a:extLst>
              <a:ext uri="{FF2B5EF4-FFF2-40B4-BE49-F238E27FC236}">
                <a16:creationId xmlns:a16="http://schemas.microsoft.com/office/drawing/2014/main" id="{BECADFCF-7B11-EFFD-DA0F-F2980AFF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E7CC81-5EC7-08DE-43B7-D51AEE4CDD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FA61EC-6853-462A-86A3-A6B96E9CE595}" type="slidenum">
              <a:rPr lang="en-US" smtClean="0"/>
              <a:t>‹#›</a:t>
            </a:fld>
            <a:endParaRPr lang="en-US"/>
          </a:p>
        </p:txBody>
      </p:sp>
    </p:spTree>
    <p:extLst>
      <p:ext uri="{BB962C8B-B14F-4D97-AF65-F5344CB8AC3E}">
        <p14:creationId xmlns:p14="http://schemas.microsoft.com/office/powerpoint/2010/main" val="3076047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4B24C7E-2D5E-4C4E-9CD5-D61F243C9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99072643-A0EC-42FB-B66A-24C0E6FFDC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 y="1846371"/>
            <a:ext cx="12048829" cy="3165257"/>
            <a:chOff x="143163" y="5763486"/>
            <a:chExt cx="12048829" cy="739555"/>
          </a:xfrm>
        </p:grpSpPr>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45065" y="5763486"/>
              <a:ext cx="11546927"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FB1B595-4E0E-4913-822E-EB9B401637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434108" y="5763486"/>
              <a:ext cx="1" cy="739555"/>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3C48EA58-53D6-4E4A-9BDB-087D34617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752" y="389517"/>
            <a:ext cx="6686629" cy="60586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4A5CE-2E18-8968-6D99-77C8EA0C6494}"/>
              </a:ext>
            </a:extLst>
          </p:cNvPr>
          <p:cNvSpPr>
            <a:spLocks noGrp="1"/>
          </p:cNvSpPr>
          <p:nvPr>
            <p:ph type="ctrTitle"/>
          </p:nvPr>
        </p:nvSpPr>
        <p:spPr>
          <a:xfrm>
            <a:off x="955964" y="968432"/>
            <a:ext cx="5597236" cy="4921136"/>
          </a:xfrm>
        </p:spPr>
        <p:txBody>
          <a:bodyPr anchor="ctr">
            <a:normAutofit/>
          </a:bodyPr>
          <a:lstStyle/>
          <a:p>
            <a:pPr algn="l"/>
            <a:r>
              <a:rPr lang="en-US"/>
              <a:t>BÁO CÁO</a:t>
            </a:r>
          </a:p>
        </p:txBody>
      </p:sp>
    </p:spTree>
    <p:extLst>
      <p:ext uri="{BB962C8B-B14F-4D97-AF65-F5344CB8AC3E}">
        <p14:creationId xmlns:p14="http://schemas.microsoft.com/office/powerpoint/2010/main" val="730057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7" name="Rectangle 4104">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8" name="Group 410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108" name="Rectangle 410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9" name="Rectangle 410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0" name="Rectangle 410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2" name="Rectangle 411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30D4E-7FDC-8E69-3228-20DCCA3EF34B}"/>
              </a:ext>
            </a:extLst>
          </p:cNvPr>
          <p:cNvSpPr>
            <a:spLocks noGrp="1"/>
          </p:cNvSpPr>
          <p:nvPr>
            <p:ph type="title"/>
          </p:nvPr>
        </p:nvSpPr>
        <p:spPr>
          <a:xfrm>
            <a:off x="1043631" y="873940"/>
            <a:ext cx="5196913" cy="1035781"/>
          </a:xfrm>
        </p:spPr>
        <p:txBody>
          <a:bodyPr anchor="ctr">
            <a:normAutofit/>
          </a:bodyPr>
          <a:lstStyle/>
          <a:p>
            <a:r>
              <a:rPr lang="en-US" sz="3300" b="1" i="0">
                <a:effectLst/>
                <a:latin typeface="Helvetica Neue"/>
              </a:rPr>
              <a:t>Back Propagation là gì?</a:t>
            </a:r>
            <a:endParaRPr lang="en-US" sz="3300"/>
          </a:p>
        </p:txBody>
      </p:sp>
      <p:sp>
        <p:nvSpPr>
          <p:cNvPr id="3" name="Content Placeholder 2">
            <a:extLst>
              <a:ext uri="{FF2B5EF4-FFF2-40B4-BE49-F238E27FC236}">
                <a16:creationId xmlns:a16="http://schemas.microsoft.com/office/drawing/2014/main" id="{AC580E50-C16C-952A-FD09-CB8DC360EBE2}"/>
              </a:ext>
            </a:extLst>
          </p:cNvPr>
          <p:cNvSpPr>
            <a:spLocks noGrp="1"/>
          </p:cNvSpPr>
          <p:nvPr>
            <p:ph idx="1"/>
          </p:nvPr>
        </p:nvSpPr>
        <p:spPr>
          <a:xfrm>
            <a:off x="1045029" y="2524721"/>
            <a:ext cx="4991629" cy="3677123"/>
          </a:xfrm>
        </p:spPr>
        <p:txBody>
          <a:bodyPr anchor="ctr">
            <a:normAutofit/>
          </a:bodyPr>
          <a:lstStyle/>
          <a:p>
            <a:r>
              <a:rPr lang="vi-VN" sz="1800" b="1"/>
              <a:t>Backpropagation</a:t>
            </a:r>
            <a:r>
              <a:rPr lang="en-US" sz="1800"/>
              <a:t> </a:t>
            </a:r>
            <a:r>
              <a:rPr lang="vi-VN" sz="1800"/>
              <a:t>là một thuật toán học có giám sát được sử dụng để huấn luyện các mạng nơ-ron nhân tạo, đặc biệt là các mạng nơ-ron truyền thẳng. Nó được sử dụng để điều chỉnh trọng số của các kết nối giữa các nơ-ron nhằm giảm thiểu sai số giữa đầu ra của mạng và đầu ra mong muốn.</a:t>
            </a:r>
            <a:endParaRPr lang="en-US" sz="1800"/>
          </a:p>
          <a:p>
            <a:endParaRPr lang="en-US" sz="1800"/>
          </a:p>
        </p:txBody>
      </p:sp>
      <p:sp>
        <p:nvSpPr>
          <p:cNvPr id="4114" name="Rectangle 4113">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02258DC8-C1D2-3790-B190-CBDA097BEE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0493" y="2361096"/>
            <a:ext cx="4223252" cy="2196091"/>
          </a:xfrm>
          <a:prstGeom prst="rect">
            <a:avLst/>
          </a:prstGeom>
          <a:noFill/>
          <a:extLst>
            <a:ext uri="{909E8E84-426E-40DD-AFC4-6F175D3DCCD1}">
              <a14:hiddenFill xmlns:a14="http://schemas.microsoft.com/office/drawing/2010/main">
                <a:solidFill>
                  <a:srgbClr val="FFFFFF"/>
                </a:solidFill>
              </a14:hiddenFill>
            </a:ext>
          </a:extLst>
        </p:spPr>
      </p:pic>
      <p:cxnSp>
        <p:nvCxnSpPr>
          <p:cNvPr id="4116" name="Straight Connector 411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225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7B6CF7-4C77-5E25-DC0D-BB0498E1BCAE}"/>
              </a:ext>
            </a:extLst>
          </p:cNvPr>
          <p:cNvPicPr>
            <a:picLocks noChangeAspect="1"/>
          </p:cNvPicPr>
          <p:nvPr/>
        </p:nvPicPr>
        <p:blipFill>
          <a:blip r:embed="rId3"/>
          <a:stretch>
            <a:fillRect/>
          </a:stretch>
        </p:blipFill>
        <p:spPr>
          <a:xfrm>
            <a:off x="643467" y="1043515"/>
            <a:ext cx="10905066" cy="477096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193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23581-FEB4-7224-8475-7A2AFFAF0432}"/>
              </a:ext>
            </a:extLst>
          </p:cNvPr>
          <p:cNvSpPr>
            <a:spLocks noGrp="1"/>
          </p:cNvSpPr>
          <p:nvPr>
            <p:ph type="title"/>
          </p:nvPr>
        </p:nvSpPr>
        <p:spPr>
          <a:xfrm>
            <a:off x="808638" y="386930"/>
            <a:ext cx="9236700" cy="1188950"/>
          </a:xfrm>
        </p:spPr>
        <p:txBody>
          <a:bodyPr anchor="b">
            <a:normAutofit/>
          </a:bodyPr>
          <a:lstStyle/>
          <a:p>
            <a:r>
              <a:rPr lang="vi-VN" sz="3800" b="1" i="0">
                <a:effectLst/>
                <a:latin typeface="Helvetica Neue"/>
              </a:rPr>
              <a:t>Trình tối ưu hóa trong Deep Learning là gì</a:t>
            </a:r>
            <a:r>
              <a:rPr lang="en-US" sz="3800" b="1" i="0">
                <a:effectLst/>
                <a:latin typeface="Helvetica Neue"/>
              </a:rPr>
              <a:t>?</a:t>
            </a:r>
            <a:endParaRPr lang="en-US" sz="3800"/>
          </a:p>
        </p:txBody>
      </p:sp>
      <p:grpSp>
        <p:nvGrpSpPr>
          <p:cNvPr id="15"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6"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161D41-5085-2945-FAA1-F424915C0381}"/>
              </a:ext>
            </a:extLst>
          </p:cNvPr>
          <p:cNvSpPr>
            <a:spLocks noGrp="1"/>
          </p:cNvSpPr>
          <p:nvPr>
            <p:ph idx="1"/>
          </p:nvPr>
        </p:nvSpPr>
        <p:spPr>
          <a:xfrm>
            <a:off x="793660" y="2599509"/>
            <a:ext cx="10143668" cy="3435531"/>
          </a:xfrm>
        </p:spPr>
        <p:txBody>
          <a:bodyPr anchor="ctr">
            <a:normAutofit/>
          </a:bodyPr>
          <a:lstStyle/>
          <a:p>
            <a:r>
              <a:rPr lang="vi-VN" sz="2000"/>
              <a:t>Trình tối ưu hóa là một thuật toán hoặc chức năng thay đổi các thuộc tính của mạng nơ-ron của bạn, chẳng hạn như trọng số và tốc độ học tập để giảm tổn thất.</a:t>
            </a:r>
            <a:endParaRPr lang="en-US" sz="2000"/>
          </a:p>
          <a:p>
            <a:r>
              <a:rPr lang="vi-VN" sz="2000" b="0" i="0">
                <a:effectLst/>
                <a:latin typeface="Helvetica Neue"/>
              </a:rPr>
              <a:t>Các trình tối ưu hóa phổ biến nhất là</a:t>
            </a:r>
            <a:r>
              <a:rPr lang="en-US" sz="2000" b="0" i="0">
                <a:effectLst/>
                <a:latin typeface="Helvetica Neue"/>
              </a:rPr>
              <a:t>:</a:t>
            </a:r>
          </a:p>
          <a:p>
            <a:pPr lvl="1"/>
            <a:r>
              <a:rPr lang="en-US" sz="2000" b="0" i="0">
                <a:effectLst/>
                <a:latin typeface="Helvetica Neue"/>
              </a:rPr>
              <a:t>Stochastic Gradient Descent (SGD)</a:t>
            </a:r>
          </a:p>
          <a:p>
            <a:pPr lvl="1"/>
            <a:r>
              <a:rPr lang="en-US" sz="2000" b="0" i="0">
                <a:effectLst/>
                <a:latin typeface="Helvetica Neue"/>
              </a:rPr>
              <a:t>Adam</a:t>
            </a:r>
          </a:p>
          <a:p>
            <a:pPr lvl="1"/>
            <a:r>
              <a:rPr lang="en-US" sz="2000" b="0" i="0">
                <a:effectLst/>
                <a:latin typeface="Helvetica Neue"/>
              </a:rPr>
              <a:t>RMSProp</a:t>
            </a:r>
          </a:p>
          <a:p>
            <a:pPr lvl="1"/>
            <a:r>
              <a:rPr lang="en-US" sz="2000" b="0" i="0">
                <a:effectLst/>
                <a:latin typeface="Helvetica Neue"/>
              </a:rPr>
              <a:t>Adagrad</a:t>
            </a:r>
          </a:p>
          <a:p>
            <a:pPr lvl="1"/>
            <a:r>
              <a:rPr lang="en-US" sz="2000" b="0" i="0">
                <a:effectLst/>
                <a:latin typeface="Helvetica Neue"/>
              </a:rPr>
              <a:t>Adadelta</a:t>
            </a:r>
          </a:p>
          <a:p>
            <a:pPr lvl="1"/>
            <a:r>
              <a:rPr lang="en-US" sz="2000" b="0" i="0">
                <a:effectLst/>
                <a:latin typeface="Helvetica Neue"/>
              </a:rPr>
              <a:t>Nadam</a:t>
            </a:r>
          </a:p>
          <a:p>
            <a:pPr lvl="1"/>
            <a:r>
              <a:rPr lang="en-US" sz="2000" b="0" i="0">
                <a:effectLst/>
                <a:latin typeface="Helvetica Neue"/>
              </a:rPr>
              <a:t>Ftrl</a:t>
            </a:r>
          </a:p>
          <a:p>
            <a:endParaRPr lang="en-US" sz="2000"/>
          </a:p>
        </p:txBody>
      </p:sp>
    </p:spTree>
    <p:extLst>
      <p:ext uri="{BB962C8B-B14F-4D97-AF65-F5344CB8AC3E}">
        <p14:creationId xmlns:p14="http://schemas.microsoft.com/office/powerpoint/2010/main" val="5793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CC45698-7F02-7BBD-631B-CBBED462A350}"/>
              </a:ext>
            </a:extLst>
          </p:cNvPr>
          <p:cNvPicPr>
            <a:picLocks noChangeAspect="1"/>
          </p:cNvPicPr>
          <p:nvPr/>
        </p:nvPicPr>
        <p:blipFill>
          <a:blip r:embed="rId3"/>
          <a:stretch>
            <a:fillRect/>
          </a:stretch>
        </p:blipFill>
        <p:spPr>
          <a:xfrm>
            <a:off x="643467" y="961727"/>
            <a:ext cx="10905066" cy="493454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372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3EC04-191A-95D8-E2BA-8336C8E815C6}"/>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kern="1200">
                <a:solidFill>
                  <a:schemeClr val="tx1"/>
                </a:solidFill>
                <a:latin typeface="+mj-lt"/>
                <a:ea typeface="+mj-ea"/>
                <a:cs typeface="+mj-cs"/>
              </a:rPr>
              <a:t>Bài toán XOR với neural network</a:t>
            </a:r>
          </a:p>
        </p:txBody>
      </p:sp>
      <p:grpSp>
        <p:nvGrpSpPr>
          <p:cNvPr id="21" name="Group 2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2" name="Rectangle 2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586AB2-23AB-6028-303A-09E74F842226}"/>
              </a:ext>
            </a:extLst>
          </p:cNvPr>
          <p:cNvSpPr txBox="1"/>
          <p:nvPr/>
        </p:nvSpPr>
        <p:spPr>
          <a:xfrm>
            <a:off x="969868" y="2689919"/>
            <a:ext cx="5481546" cy="338875"/>
          </a:xfrm>
          <a:prstGeom prst="rect">
            <a:avLst/>
          </a:prstGeom>
          <a:noFill/>
        </p:spPr>
        <p:txBody>
          <a:bodyPr wrap="square">
            <a:spAutoFit/>
          </a:bodyPr>
          <a:lstStyle/>
          <a:p>
            <a:pPr defTabSz="813816">
              <a:spcAft>
                <a:spcPts val="600"/>
              </a:spcAft>
            </a:pPr>
            <a:r>
              <a:rPr lang="en-US" sz="1602" kern="1200">
                <a:solidFill>
                  <a:schemeClr val="tx1"/>
                </a:solidFill>
                <a:latin typeface="+mn-lt"/>
                <a:ea typeface="+mn-ea"/>
                <a:cs typeface="+mn-cs"/>
              </a:rPr>
              <a:t>Bảng chân lý cho toán xử XOR</a:t>
            </a:r>
            <a:endParaRPr lang="en-US"/>
          </a:p>
        </p:txBody>
      </p:sp>
      <p:pic>
        <p:nvPicPr>
          <p:cNvPr id="6" name="Picture 5">
            <a:extLst>
              <a:ext uri="{FF2B5EF4-FFF2-40B4-BE49-F238E27FC236}">
                <a16:creationId xmlns:a16="http://schemas.microsoft.com/office/drawing/2014/main" id="{68571A5B-D9E0-20EE-2B0C-19B2E132CCBC}"/>
              </a:ext>
            </a:extLst>
          </p:cNvPr>
          <p:cNvPicPr>
            <a:picLocks noChangeAspect="1"/>
          </p:cNvPicPr>
          <p:nvPr/>
        </p:nvPicPr>
        <p:blipFill>
          <a:blip r:embed="rId2"/>
          <a:stretch>
            <a:fillRect/>
          </a:stretch>
        </p:blipFill>
        <p:spPr>
          <a:xfrm>
            <a:off x="825264" y="3022124"/>
            <a:ext cx="3642663" cy="2805627"/>
          </a:xfrm>
          <a:prstGeom prst="rect">
            <a:avLst/>
          </a:prstGeom>
        </p:spPr>
      </p:pic>
      <p:pic>
        <p:nvPicPr>
          <p:cNvPr id="10" name="Picture 9">
            <a:extLst>
              <a:ext uri="{FF2B5EF4-FFF2-40B4-BE49-F238E27FC236}">
                <a16:creationId xmlns:a16="http://schemas.microsoft.com/office/drawing/2014/main" id="{C5C505DE-ED26-ECA3-D792-84764D8756D9}"/>
              </a:ext>
            </a:extLst>
          </p:cNvPr>
          <p:cNvPicPr>
            <a:picLocks noChangeAspect="1"/>
          </p:cNvPicPr>
          <p:nvPr/>
        </p:nvPicPr>
        <p:blipFill>
          <a:blip r:embed="rId3"/>
          <a:stretch>
            <a:fillRect/>
          </a:stretch>
        </p:blipFill>
        <p:spPr>
          <a:xfrm>
            <a:off x="5250288" y="3305632"/>
            <a:ext cx="4181642" cy="2670707"/>
          </a:xfrm>
          <a:prstGeom prst="rect">
            <a:avLst/>
          </a:prstGeom>
        </p:spPr>
      </p:pic>
      <p:sp>
        <p:nvSpPr>
          <p:cNvPr id="14" name="TextBox 13">
            <a:extLst>
              <a:ext uri="{FF2B5EF4-FFF2-40B4-BE49-F238E27FC236}">
                <a16:creationId xmlns:a16="http://schemas.microsoft.com/office/drawing/2014/main" id="{B330FC50-F10D-86E6-9EF9-634C61F9689C}"/>
              </a:ext>
            </a:extLst>
          </p:cNvPr>
          <p:cNvSpPr txBox="1"/>
          <p:nvPr/>
        </p:nvSpPr>
        <p:spPr>
          <a:xfrm>
            <a:off x="5383190" y="2659225"/>
            <a:ext cx="5481546" cy="338875"/>
          </a:xfrm>
          <a:prstGeom prst="rect">
            <a:avLst/>
          </a:prstGeom>
          <a:noFill/>
        </p:spPr>
        <p:txBody>
          <a:bodyPr wrap="square">
            <a:spAutoFit/>
          </a:bodyPr>
          <a:lstStyle/>
          <a:p>
            <a:pPr defTabSz="813816">
              <a:spcAft>
                <a:spcPts val="600"/>
              </a:spcAft>
            </a:pPr>
            <a:r>
              <a:rPr lang="en-US" sz="1602" kern="1200">
                <a:solidFill>
                  <a:schemeClr val="tx1"/>
                </a:solidFill>
                <a:latin typeface="+mn-lt"/>
                <a:ea typeface="+mn-ea"/>
                <a:cs typeface="+mn-cs"/>
              </a:rPr>
              <a:t>Mode</a:t>
            </a:r>
            <a:endParaRPr lang="en-US"/>
          </a:p>
        </p:txBody>
      </p:sp>
    </p:spTree>
    <p:extLst>
      <p:ext uri="{BB962C8B-B14F-4D97-AF65-F5344CB8AC3E}">
        <p14:creationId xmlns:p14="http://schemas.microsoft.com/office/powerpoint/2010/main" val="2004034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16">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2F2400-B1AA-C126-E293-BB21F9FF012C}"/>
              </a:ext>
            </a:extLst>
          </p:cNvPr>
          <p:cNvSpPr>
            <a:spLocks noGrp="1"/>
          </p:cNvSpPr>
          <p:nvPr>
            <p:ph type="title"/>
          </p:nvPr>
        </p:nvSpPr>
        <p:spPr>
          <a:xfrm>
            <a:off x="1113810" y="2825248"/>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Feedforward</a:t>
            </a:r>
          </a:p>
        </p:txBody>
      </p:sp>
      <p:grpSp>
        <p:nvGrpSpPr>
          <p:cNvPr id="61" name="Group 1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62" name="Rectangle 1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E585731-870D-0D96-5114-7FAF25BECAA7}"/>
              </a:ext>
            </a:extLst>
          </p:cNvPr>
          <p:cNvPicPr>
            <a:picLocks noChangeAspect="1"/>
          </p:cNvPicPr>
          <p:nvPr/>
        </p:nvPicPr>
        <p:blipFill>
          <a:blip r:embed="rId2"/>
          <a:stretch>
            <a:fillRect/>
          </a:stretch>
        </p:blipFill>
        <p:spPr>
          <a:xfrm>
            <a:off x="5922492" y="1701071"/>
            <a:ext cx="5536001" cy="3381201"/>
          </a:xfrm>
          <a:prstGeom prst="rect">
            <a:avLst/>
          </a:prstGeom>
        </p:spPr>
      </p:pic>
      <p:sp>
        <p:nvSpPr>
          <p:cNvPr id="65"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188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178FD-CB10-72FD-9274-CB0D73D3C6C7}"/>
              </a:ext>
            </a:extLst>
          </p:cNvPr>
          <p:cNvSpPr>
            <a:spLocks noGrp="1"/>
          </p:cNvSpPr>
          <p:nvPr>
            <p:ph type="title"/>
          </p:nvPr>
        </p:nvSpPr>
        <p:spPr>
          <a:xfrm>
            <a:off x="1113810" y="2825248"/>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Loss function</a:t>
            </a:r>
          </a:p>
        </p:txBody>
      </p:sp>
      <p:grpSp>
        <p:nvGrpSpPr>
          <p:cNvPr id="25"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1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27FAFB-1C13-4904-14CE-2AD35148E689}"/>
              </a:ext>
            </a:extLst>
          </p:cNvPr>
          <p:cNvPicPr>
            <a:picLocks noChangeAspect="1"/>
          </p:cNvPicPr>
          <p:nvPr/>
        </p:nvPicPr>
        <p:blipFill>
          <a:blip r:embed="rId2"/>
          <a:stretch>
            <a:fillRect/>
          </a:stretch>
        </p:blipFill>
        <p:spPr>
          <a:xfrm>
            <a:off x="5922492" y="1993832"/>
            <a:ext cx="5536001" cy="2795679"/>
          </a:xfrm>
          <a:prstGeom prst="rect">
            <a:avLst/>
          </a:prstGeom>
        </p:spPr>
      </p:pic>
      <p:sp>
        <p:nvSpPr>
          <p:cNvPr id="27"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047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C42F9-9B40-A8C2-950E-F3A12551759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Gradient descent</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D7EEBC1-EC44-ED52-A834-22F668090934}"/>
              </a:ext>
            </a:extLst>
          </p:cNvPr>
          <p:cNvPicPr>
            <a:picLocks noChangeAspect="1"/>
          </p:cNvPicPr>
          <p:nvPr/>
        </p:nvPicPr>
        <p:blipFill>
          <a:blip r:embed="rId2"/>
          <a:stretch>
            <a:fillRect/>
          </a:stretch>
        </p:blipFill>
        <p:spPr>
          <a:xfrm>
            <a:off x="545238" y="2560992"/>
            <a:ext cx="7608304" cy="1806972"/>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701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4" name="Straight Connector 13">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66021-24EC-9673-5A11-173FE73D4819}"/>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a:t>Tính đạo hàm L với W(2) ,b (2)</a:t>
            </a:r>
          </a:p>
        </p:txBody>
      </p:sp>
      <p:pic>
        <p:nvPicPr>
          <p:cNvPr id="4" name="Picture 3">
            <a:extLst>
              <a:ext uri="{FF2B5EF4-FFF2-40B4-BE49-F238E27FC236}">
                <a16:creationId xmlns:a16="http://schemas.microsoft.com/office/drawing/2014/main" id="{905C46C8-3CE5-9BE1-CF7C-4F33361F18DF}"/>
              </a:ext>
            </a:extLst>
          </p:cNvPr>
          <p:cNvPicPr>
            <a:picLocks noChangeAspect="1"/>
          </p:cNvPicPr>
          <p:nvPr/>
        </p:nvPicPr>
        <p:blipFill>
          <a:blip r:embed="rId2"/>
          <a:stretch>
            <a:fillRect/>
          </a:stretch>
        </p:blipFill>
        <p:spPr>
          <a:xfrm>
            <a:off x="897717" y="1714554"/>
            <a:ext cx="5069590" cy="912526"/>
          </a:xfrm>
          <a:prstGeom prst="rect">
            <a:avLst/>
          </a:prstGeom>
        </p:spPr>
      </p:pic>
      <p:pic>
        <p:nvPicPr>
          <p:cNvPr id="6" name="Picture 5">
            <a:extLst>
              <a:ext uri="{FF2B5EF4-FFF2-40B4-BE49-F238E27FC236}">
                <a16:creationId xmlns:a16="http://schemas.microsoft.com/office/drawing/2014/main" id="{0037D340-757C-4DED-2732-B288D7E111B4}"/>
              </a:ext>
            </a:extLst>
          </p:cNvPr>
          <p:cNvPicPr>
            <a:picLocks noChangeAspect="1"/>
          </p:cNvPicPr>
          <p:nvPr/>
        </p:nvPicPr>
        <p:blipFill>
          <a:blip r:embed="rId3"/>
          <a:stretch>
            <a:fillRect/>
          </a:stretch>
        </p:blipFill>
        <p:spPr>
          <a:xfrm>
            <a:off x="6230398" y="671201"/>
            <a:ext cx="5061993" cy="2999232"/>
          </a:xfrm>
          <a:prstGeom prst="rect">
            <a:avLst/>
          </a:prstGeom>
        </p:spPr>
      </p:pic>
    </p:spTree>
    <p:extLst>
      <p:ext uri="{BB962C8B-B14F-4D97-AF65-F5344CB8AC3E}">
        <p14:creationId xmlns:p14="http://schemas.microsoft.com/office/powerpoint/2010/main" val="3606598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3C65AF-12FA-0911-4C36-D8C05ACB6855}"/>
              </a:ext>
            </a:extLst>
          </p:cNvPr>
          <p:cNvPicPr>
            <a:picLocks noChangeAspect="1"/>
          </p:cNvPicPr>
          <p:nvPr/>
        </p:nvPicPr>
        <p:blipFill>
          <a:blip r:embed="rId2"/>
          <a:stretch>
            <a:fillRect/>
          </a:stretch>
        </p:blipFill>
        <p:spPr>
          <a:xfrm>
            <a:off x="1115616" y="1626866"/>
            <a:ext cx="3292524" cy="1056479"/>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1EAE924-813A-F774-4058-D49328E5124E}"/>
              </a:ext>
            </a:extLst>
          </p:cNvPr>
          <p:cNvPicPr>
            <a:picLocks noChangeAspect="1"/>
          </p:cNvPicPr>
          <p:nvPr/>
        </p:nvPicPr>
        <p:blipFill>
          <a:blip r:embed="rId3"/>
          <a:stretch>
            <a:fillRect/>
          </a:stretch>
        </p:blipFill>
        <p:spPr>
          <a:xfrm>
            <a:off x="676279" y="3797130"/>
            <a:ext cx="3731862" cy="2005876"/>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25DF014-4407-9F77-8A40-E036BEA27353}"/>
              </a:ext>
            </a:extLst>
          </p:cNvPr>
          <p:cNvPicPr>
            <a:picLocks noChangeAspect="1"/>
          </p:cNvPicPr>
          <p:nvPr/>
        </p:nvPicPr>
        <p:blipFill>
          <a:blip r:embed="rId4"/>
          <a:stretch>
            <a:fillRect/>
          </a:stretch>
        </p:blipFill>
        <p:spPr>
          <a:xfrm>
            <a:off x="4886676" y="1292247"/>
            <a:ext cx="6184580" cy="4267359"/>
          </a:xfrm>
          <a:prstGeom prst="rect">
            <a:avLst/>
          </a:prstGeom>
        </p:spPr>
      </p:pic>
    </p:spTree>
    <p:extLst>
      <p:ext uri="{BB962C8B-B14F-4D97-AF65-F5344CB8AC3E}">
        <p14:creationId xmlns:p14="http://schemas.microsoft.com/office/powerpoint/2010/main" val="10224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9"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F9AB9-46B8-0D78-8AD1-367E227F20E3}"/>
              </a:ext>
            </a:extLst>
          </p:cNvPr>
          <p:cNvSpPr>
            <a:spLocks noGrp="1"/>
          </p:cNvSpPr>
          <p:nvPr>
            <p:ph type="title"/>
          </p:nvPr>
        </p:nvSpPr>
        <p:spPr>
          <a:xfrm>
            <a:off x="1043631" y="809898"/>
            <a:ext cx="9942716" cy="1554480"/>
          </a:xfrm>
        </p:spPr>
        <p:txBody>
          <a:bodyPr anchor="ctr">
            <a:normAutofit/>
          </a:bodyPr>
          <a:lstStyle/>
          <a:p>
            <a:r>
              <a:rPr lang="vi-VN" sz="4800" b="1">
                <a:latin typeface="Arial" panose="020B0604020202020204" pitchFamily="34" charset="0"/>
                <a:ea typeface="Calibri Light" panose="020F0302020204030204" pitchFamily="34" charset="0"/>
                <a:cs typeface="Arial" panose="020B0604020202020204" pitchFamily="34" charset="0"/>
              </a:rPr>
              <a:t>Mạng nơ-ron nhân tạo</a:t>
            </a:r>
            <a:r>
              <a:rPr lang="en-US" sz="4800" b="1">
                <a:latin typeface="Arial" panose="020B0604020202020204" pitchFamily="34" charset="0"/>
                <a:ea typeface="Calibri Light" panose="020F0302020204030204" pitchFamily="34" charset="0"/>
                <a:cs typeface="Arial" panose="020B0604020202020204" pitchFamily="34" charset="0"/>
              </a:rPr>
              <a:t> là gì ?</a:t>
            </a:r>
            <a:endParaRPr lang="en-US" sz="48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CA9A665-D2ED-3771-4EA3-B0E0CB0F778A}"/>
              </a:ext>
            </a:extLst>
          </p:cNvPr>
          <p:cNvSpPr>
            <a:spLocks noGrp="1"/>
          </p:cNvSpPr>
          <p:nvPr>
            <p:ph idx="1"/>
          </p:nvPr>
        </p:nvSpPr>
        <p:spPr>
          <a:xfrm>
            <a:off x="1045028" y="3017522"/>
            <a:ext cx="9941319" cy="3124658"/>
          </a:xfrm>
        </p:spPr>
        <p:txBody>
          <a:bodyPr anchor="ctr">
            <a:normAutofit/>
          </a:bodyPr>
          <a:lstStyle/>
          <a:p>
            <a:r>
              <a:rPr lang="vi-VN" sz="2400">
                <a:latin typeface="Arial" panose="020B0604020202020204" pitchFamily="34" charset="0"/>
                <a:ea typeface="Calibri Light" panose="020F0302020204030204" pitchFamily="34" charset="0"/>
                <a:cs typeface="Arial" panose="020B0604020202020204" pitchFamily="34" charset="0"/>
              </a:rPr>
              <a:t>Mạng nơ-ron nhân tạo (ANN) là một hệ thống học tập có giám sát được xây dựng từ một số lượng lớn các phần tử đơn giản, được gọi là nơ-ron hoặc perceptron. Mỗi nơ-ron có thể đưa ra các quyết định đơn giản và cung cấp các quyết định đó cho các nơ-ron khác, được tổ chức thành các lớp liên kết với nhau.</a:t>
            </a:r>
            <a:endParaRPr lang="en-US" sz="2400">
              <a:latin typeface="Arial" panose="020B0604020202020204" pitchFamily="34" charset="0"/>
              <a:ea typeface="Calibri Light" panose="020F030202020403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774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C9C64D-C9AF-AD2F-0178-307EDBFA30D7}"/>
              </a:ext>
            </a:extLst>
          </p:cNvPr>
          <p:cNvPicPr>
            <a:picLocks noChangeAspect="1"/>
          </p:cNvPicPr>
          <p:nvPr/>
        </p:nvPicPr>
        <p:blipFill>
          <a:blip r:embed="rId2"/>
          <a:stretch>
            <a:fillRect/>
          </a:stretch>
        </p:blipFill>
        <p:spPr>
          <a:xfrm>
            <a:off x="1115616" y="1374510"/>
            <a:ext cx="3292524" cy="4102833"/>
          </a:xfrm>
          <a:prstGeom prst="rect">
            <a:avLst/>
          </a:prstGeom>
        </p:spPr>
      </p:pic>
      <p:cxnSp>
        <p:nvCxnSpPr>
          <p:cNvPr id="15" name="Straight Connector 14">
            <a:extLst>
              <a:ext uri="{FF2B5EF4-FFF2-40B4-BE49-F238E27FC236}">
                <a16:creationId xmlns:a16="http://schemas.microsoft.com/office/drawing/2014/main" id="{1C6AAE25-BD23-41B5-AAE4-1DA5898C2A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92E8F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86973F8-8839-B705-9FF6-4205B74AA92A}"/>
              </a:ext>
            </a:extLst>
          </p:cNvPr>
          <p:cNvPicPr>
            <a:picLocks noChangeAspect="1"/>
          </p:cNvPicPr>
          <p:nvPr/>
        </p:nvPicPr>
        <p:blipFill>
          <a:blip r:embed="rId3"/>
          <a:stretch>
            <a:fillRect/>
          </a:stretch>
        </p:blipFill>
        <p:spPr>
          <a:xfrm>
            <a:off x="4886676" y="1369554"/>
            <a:ext cx="6184580" cy="4112746"/>
          </a:xfrm>
          <a:prstGeom prst="rect">
            <a:avLst/>
          </a:prstGeom>
        </p:spPr>
      </p:pic>
    </p:spTree>
    <p:extLst>
      <p:ext uri="{BB962C8B-B14F-4D97-AF65-F5344CB8AC3E}">
        <p14:creationId xmlns:p14="http://schemas.microsoft.com/office/powerpoint/2010/main" val="1677748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34F659-A8A1-ADA9-7BAC-F22E078B1307}"/>
              </a:ext>
            </a:extLst>
          </p:cNvPr>
          <p:cNvPicPr>
            <a:picLocks noChangeAspect="1"/>
          </p:cNvPicPr>
          <p:nvPr/>
        </p:nvPicPr>
        <p:blipFill>
          <a:blip r:embed="rId2"/>
          <a:stretch>
            <a:fillRect/>
          </a:stretch>
        </p:blipFill>
        <p:spPr>
          <a:xfrm>
            <a:off x="2102405" y="643467"/>
            <a:ext cx="7987190"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9777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7FB19BF-4153-DB15-FA57-DA88283453FE}"/>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Mô hình tổng quát</a:t>
            </a:r>
          </a:p>
        </p:txBody>
      </p: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6DF029-38D8-877A-809A-0D351BEBE91D}"/>
              </a:ext>
            </a:extLst>
          </p:cNvPr>
          <p:cNvPicPr>
            <a:picLocks noChangeAspect="1"/>
          </p:cNvPicPr>
          <p:nvPr/>
        </p:nvPicPr>
        <p:blipFill>
          <a:blip r:embed="rId2"/>
          <a:stretch>
            <a:fillRect/>
          </a:stretch>
        </p:blipFill>
        <p:spPr>
          <a:xfrm>
            <a:off x="545238" y="1067863"/>
            <a:ext cx="7608304" cy="4793230"/>
          </a:xfrm>
          <a:prstGeom prst="rect">
            <a:avLst/>
          </a:prstGeom>
        </p:spPr>
      </p:pic>
      <p:sp>
        <p:nvSpPr>
          <p:cNvPr id="18" name="Rectangle 1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366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ECEB743-7FEC-9408-AD00-CCD5E7FE4D0D}"/>
              </a:ext>
            </a:extLst>
          </p:cNvPr>
          <p:cNvPicPr>
            <a:picLocks noChangeAspect="1"/>
          </p:cNvPicPr>
          <p:nvPr/>
        </p:nvPicPr>
        <p:blipFill>
          <a:blip r:embed="rId2"/>
          <a:stretch>
            <a:fillRect/>
          </a:stretch>
        </p:blipFill>
        <p:spPr>
          <a:xfrm>
            <a:off x="1907386" y="786700"/>
            <a:ext cx="9115727" cy="4934407"/>
          </a:xfrm>
          <a:prstGeom prst="rect">
            <a:avLst/>
          </a:prstGeom>
        </p:spPr>
      </p:pic>
    </p:spTree>
    <p:extLst>
      <p:ext uri="{BB962C8B-B14F-4D97-AF65-F5344CB8AC3E}">
        <p14:creationId xmlns:p14="http://schemas.microsoft.com/office/powerpoint/2010/main" val="397752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3AC92-9C6B-E38F-56C4-D2F39E871AA2}"/>
              </a:ext>
            </a:extLst>
          </p:cNvPr>
          <p:cNvPicPr>
            <a:picLocks noChangeAspect="1"/>
          </p:cNvPicPr>
          <p:nvPr/>
        </p:nvPicPr>
        <p:blipFill>
          <a:blip r:embed="rId2"/>
          <a:stretch>
            <a:fillRect/>
          </a:stretch>
        </p:blipFill>
        <p:spPr>
          <a:xfrm>
            <a:off x="913614" y="643467"/>
            <a:ext cx="10364771"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384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78D549-BED7-08A5-4081-DFF48A4176D3}"/>
              </a:ext>
            </a:extLst>
          </p:cNvPr>
          <p:cNvSpPr>
            <a:spLocks noGrp="1"/>
          </p:cNvSpPr>
          <p:nvPr>
            <p:ph type="title"/>
          </p:nvPr>
        </p:nvSpPr>
        <p:spPr>
          <a:xfrm>
            <a:off x="337497" y="679731"/>
            <a:ext cx="3124151" cy="3736540"/>
          </a:xfrm>
        </p:spPr>
        <p:txBody>
          <a:bodyPr vert="horz" lIns="91440" tIns="45720" rIns="91440" bIns="45720" rtlCol="0" anchor="b">
            <a:normAutofit/>
          </a:bodyPr>
          <a:lstStyle/>
          <a:p>
            <a:r>
              <a:rPr lang="en-US" sz="4600"/>
              <a:t>Python code</a:t>
            </a:r>
          </a:p>
        </p:txBody>
      </p:sp>
      <p:grpSp>
        <p:nvGrpSpPr>
          <p:cNvPr id="33" name="Group 3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34" name="Straight Connector 3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08EAC75-6EAD-D011-0860-13D0D275043F}"/>
              </a:ext>
            </a:extLst>
          </p:cNvPr>
          <p:cNvPicPr>
            <a:picLocks noChangeAspect="1"/>
          </p:cNvPicPr>
          <p:nvPr/>
        </p:nvPicPr>
        <p:blipFill>
          <a:blip r:embed="rId2"/>
          <a:stretch>
            <a:fillRect/>
          </a:stretch>
        </p:blipFill>
        <p:spPr>
          <a:xfrm>
            <a:off x="4125081" y="1433127"/>
            <a:ext cx="3383280" cy="4125950"/>
          </a:xfrm>
          <a:prstGeom prst="rect">
            <a:avLst/>
          </a:prstGeom>
        </p:spPr>
      </p:pic>
      <p:pic>
        <p:nvPicPr>
          <p:cNvPr id="4" name="Picture 3">
            <a:extLst>
              <a:ext uri="{FF2B5EF4-FFF2-40B4-BE49-F238E27FC236}">
                <a16:creationId xmlns:a16="http://schemas.microsoft.com/office/drawing/2014/main" id="{60759840-B7C4-33A4-340D-88ECAB51CEE0}"/>
              </a:ext>
            </a:extLst>
          </p:cNvPr>
          <p:cNvPicPr>
            <a:picLocks noChangeAspect="1"/>
          </p:cNvPicPr>
          <p:nvPr/>
        </p:nvPicPr>
        <p:blipFill>
          <a:blip r:embed="rId3"/>
          <a:stretch>
            <a:fillRect/>
          </a:stretch>
        </p:blipFill>
        <p:spPr>
          <a:xfrm>
            <a:off x="7812357" y="1439397"/>
            <a:ext cx="3383280" cy="4113410"/>
          </a:xfrm>
          <a:prstGeom prst="rect">
            <a:avLst/>
          </a:prstGeom>
        </p:spPr>
      </p:pic>
    </p:spTree>
    <p:extLst>
      <p:ext uri="{BB962C8B-B14F-4D97-AF65-F5344CB8AC3E}">
        <p14:creationId xmlns:p14="http://schemas.microsoft.com/office/powerpoint/2010/main" val="332012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1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E6B00-C0CB-8483-87E7-765B53FFD00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Python code</a:t>
            </a:r>
          </a:p>
        </p:txBody>
      </p:sp>
      <p:sp>
        <p:nvSpPr>
          <p:cNvPr id="9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1CB3C59-7A8A-EC84-1FC5-20DA03128DEF}"/>
              </a:ext>
            </a:extLst>
          </p:cNvPr>
          <p:cNvPicPr>
            <a:picLocks noChangeAspect="1"/>
          </p:cNvPicPr>
          <p:nvPr/>
        </p:nvPicPr>
        <p:blipFill>
          <a:blip r:embed="rId2"/>
          <a:stretch>
            <a:fillRect/>
          </a:stretch>
        </p:blipFill>
        <p:spPr>
          <a:xfrm>
            <a:off x="320040" y="3364733"/>
            <a:ext cx="5614416" cy="2161550"/>
          </a:xfrm>
          <a:prstGeom prst="rect">
            <a:avLst/>
          </a:prstGeom>
        </p:spPr>
      </p:pic>
      <p:pic>
        <p:nvPicPr>
          <p:cNvPr id="4" name="Picture 3">
            <a:extLst>
              <a:ext uri="{FF2B5EF4-FFF2-40B4-BE49-F238E27FC236}">
                <a16:creationId xmlns:a16="http://schemas.microsoft.com/office/drawing/2014/main" id="{6C532BC5-ADF7-F0D3-91A0-33FC039EEA9C}"/>
              </a:ext>
            </a:extLst>
          </p:cNvPr>
          <p:cNvPicPr>
            <a:picLocks noChangeAspect="1"/>
          </p:cNvPicPr>
          <p:nvPr/>
        </p:nvPicPr>
        <p:blipFill>
          <a:blip r:embed="rId3"/>
          <a:stretch>
            <a:fillRect/>
          </a:stretch>
        </p:blipFill>
        <p:spPr>
          <a:xfrm>
            <a:off x="6254496" y="3532100"/>
            <a:ext cx="5614416" cy="1826816"/>
          </a:xfrm>
          <a:prstGeom prst="rect">
            <a:avLst/>
          </a:prstGeom>
        </p:spPr>
      </p:pic>
    </p:spTree>
    <p:extLst>
      <p:ext uri="{BB962C8B-B14F-4D97-AF65-F5344CB8AC3E}">
        <p14:creationId xmlns:p14="http://schemas.microsoft.com/office/powerpoint/2010/main" val="2596766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6B00-C0CB-8483-87E7-765B53FFD00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vi-VN" sz="6600" dirty="0"/>
              <a:t>ƯU ĐIỂM</a:t>
            </a:r>
            <a:endParaRPr lang="en-US" sz="6600" dirty="0"/>
          </a:p>
        </p:txBody>
      </p:sp>
      <p:sp>
        <p:nvSpPr>
          <p:cNvPr id="5" name="TextBox 4"/>
          <p:cNvSpPr txBox="1"/>
          <p:nvPr/>
        </p:nvSpPr>
        <p:spPr>
          <a:xfrm>
            <a:off x="464923" y="2438400"/>
            <a:ext cx="11257555" cy="1938992"/>
          </a:xfrm>
          <a:prstGeom prst="rect">
            <a:avLst/>
          </a:prstGeom>
          <a:noFill/>
        </p:spPr>
        <p:txBody>
          <a:bodyPr wrap="square" rtlCol="0">
            <a:spAutoFit/>
          </a:bodyPr>
          <a:lstStyle/>
          <a:p>
            <a:r>
              <a:rPr lang="vi-VN" sz="2400" dirty="0"/>
              <a:t>1. </a:t>
            </a:r>
            <a:r>
              <a:rPr lang="vi-VN" sz="2400" b="1" dirty="0"/>
              <a:t>Khả năng học tập tự động</a:t>
            </a:r>
            <a:endParaRPr lang="vi-VN" sz="2400" dirty="0"/>
          </a:p>
          <a:p>
            <a:r>
              <a:rPr lang="vi-VN" sz="2400" dirty="0"/>
              <a:t>2. </a:t>
            </a:r>
            <a:r>
              <a:rPr lang="vi-VN" sz="2400" b="1" dirty="0"/>
              <a:t>Xử lý dữ liệu phi cấu trúc</a:t>
            </a:r>
            <a:endParaRPr lang="vi-VN" sz="2400" dirty="0"/>
          </a:p>
          <a:p>
            <a:r>
              <a:rPr lang="vi-VN" sz="2400" dirty="0"/>
              <a:t>3. </a:t>
            </a:r>
            <a:r>
              <a:rPr lang="vi-VN" sz="2400" b="1" dirty="0"/>
              <a:t>Khả năng dự đoán và phân loại chính xác</a:t>
            </a:r>
          </a:p>
          <a:p>
            <a:r>
              <a:rPr lang="vi-VN" sz="2400" dirty="0"/>
              <a:t>4. </a:t>
            </a:r>
            <a:r>
              <a:rPr lang="vi-VN" sz="2400" b="1" dirty="0"/>
              <a:t>Khả năng học tập liên tục</a:t>
            </a:r>
            <a:endParaRPr lang="vi-VN" sz="2400" dirty="0"/>
          </a:p>
          <a:p>
            <a:r>
              <a:rPr lang="vi-VN" sz="2400" dirty="0"/>
              <a:t>5. </a:t>
            </a:r>
            <a:r>
              <a:rPr lang="vi-VN" sz="2400" b="1" dirty="0"/>
              <a:t>Khả năng tìm ra mối quan hệ phức tạp</a:t>
            </a:r>
            <a:endParaRPr lang="en-US" sz="2400" dirty="0"/>
          </a:p>
        </p:txBody>
      </p:sp>
    </p:spTree>
    <p:extLst>
      <p:ext uri="{BB962C8B-B14F-4D97-AF65-F5344CB8AC3E}">
        <p14:creationId xmlns:p14="http://schemas.microsoft.com/office/powerpoint/2010/main" val="3394531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6B00-C0CB-8483-87E7-765B53FFD00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vi-VN" sz="6600" dirty="0"/>
              <a:t>NHƯỢC ĐIỂM</a:t>
            </a:r>
            <a:endParaRPr lang="en-US" sz="6600" dirty="0"/>
          </a:p>
        </p:txBody>
      </p:sp>
      <p:sp>
        <p:nvSpPr>
          <p:cNvPr id="7" name="TextBox 6"/>
          <p:cNvSpPr txBox="1"/>
          <p:nvPr/>
        </p:nvSpPr>
        <p:spPr>
          <a:xfrm>
            <a:off x="464923" y="2438400"/>
            <a:ext cx="11257555" cy="2246769"/>
          </a:xfrm>
          <a:prstGeom prst="rect">
            <a:avLst/>
          </a:prstGeom>
          <a:noFill/>
        </p:spPr>
        <p:txBody>
          <a:bodyPr wrap="square" rtlCol="0">
            <a:spAutoFit/>
          </a:bodyPr>
          <a:lstStyle/>
          <a:p>
            <a:r>
              <a:rPr lang="vi-VN" sz="2800" dirty="0"/>
              <a:t>1. </a:t>
            </a:r>
            <a:r>
              <a:rPr lang="vi-VN" sz="2800" b="1" dirty="0"/>
              <a:t>Đòi hỏi nhiều dữ liệu đầu vào</a:t>
            </a:r>
            <a:endParaRPr lang="vi-VN" sz="2800" dirty="0"/>
          </a:p>
          <a:p>
            <a:r>
              <a:rPr lang="vi-VN" sz="2800" dirty="0"/>
              <a:t>2. </a:t>
            </a:r>
            <a:r>
              <a:rPr lang="vi-VN" sz="2800" b="1" dirty="0"/>
              <a:t>Tốn thời gian huấn luyện</a:t>
            </a:r>
            <a:endParaRPr lang="vi-VN" sz="2800" dirty="0"/>
          </a:p>
          <a:p>
            <a:r>
              <a:rPr lang="vi-VN" sz="2800" dirty="0"/>
              <a:t>3. </a:t>
            </a:r>
            <a:r>
              <a:rPr lang="vi-VN" sz="2800" b="1" dirty="0"/>
              <a:t>Khó hiểu và khó giải thích</a:t>
            </a:r>
          </a:p>
          <a:p>
            <a:r>
              <a:rPr lang="vi-VN" sz="2800" dirty="0"/>
              <a:t>4. </a:t>
            </a:r>
            <a:r>
              <a:rPr lang="vi-VN" sz="2800" b="1" dirty="0"/>
              <a:t>Dễ bị overfitting</a:t>
            </a:r>
          </a:p>
          <a:p>
            <a:r>
              <a:rPr lang="vi-VN" sz="2800" dirty="0"/>
              <a:t>5. </a:t>
            </a:r>
            <a:r>
              <a:rPr lang="vi-VN" sz="2800" b="1" dirty="0"/>
              <a:t>Đòi hỏi nhiều tài nguyên tính toán</a:t>
            </a:r>
            <a:endParaRPr lang="vi-VN" sz="2800" dirty="0"/>
          </a:p>
        </p:txBody>
      </p:sp>
    </p:spTree>
    <p:extLst>
      <p:ext uri="{BB962C8B-B14F-4D97-AF65-F5344CB8AC3E}">
        <p14:creationId xmlns:p14="http://schemas.microsoft.com/office/powerpoint/2010/main" val="1271832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6B00-C0CB-8483-87E7-765B53FFD00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vi-VN" sz="6600" dirty="0"/>
              <a:t>Khi nào nên sử dụng?</a:t>
            </a:r>
            <a:endParaRPr lang="en-US" sz="6600" dirty="0"/>
          </a:p>
        </p:txBody>
      </p:sp>
      <p:sp>
        <p:nvSpPr>
          <p:cNvPr id="7" name="TextBox 6"/>
          <p:cNvSpPr txBox="1"/>
          <p:nvPr/>
        </p:nvSpPr>
        <p:spPr>
          <a:xfrm>
            <a:off x="464923" y="2438400"/>
            <a:ext cx="11257555" cy="2062103"/>
          </a:xfrm>
          <a:prstGeom prst="rect">
            <a:avLst/>
          </a:prstGeom>
          <a:noFill/>
        </p:spPr>
        <p:txBody>
          <a:bodyPr wrap="square" rtlCol="0">
            <a:spAutoFit/>
          </a:bodyPr>
          <a:lstStyle/>
          <a:p>
            <a:pPr marL="342900" indent="-342900">
              <a:buAutoNum type="arabicPeriod"/>
            </a:pPr>
            <a:r>
              <a:rPr lang="vi-VN" sz="3200" b="1" dirty="0"/>
              <a:t>Phân loại</a:t>
            </a:r>
          </a:p>
          <a:p>
            <a:r>
              <a:rPr lang="vi-VN" sz="3200" dirty="0"/>
              <a:t>2. </a:t>
            </a:r>
            <a:r>
              <a:rPr lang="vi-VN" sz="3200" b="1" dirty="0"/>
              <a:t>Dự đoán </a:t>
            </a:r>
          </a:p>
          <a:p>
            <a:r>
              <a:rPr lang="vi-VN" sz="3200" dirty="0"/>
              <a:t>3. </a:t>
            </a:r>
            <a:r>
              <a:rPr lang="vi-VN" sz="3200" b="1" dirty="0"/>
              <a:t>Xử lý ảnh </a:t>
            </a:r>
          </a:p>
          <a:p>
            <a:r>
              <a:rPr lang="vi-VN" sz="3200" dirty="0"/>
              <a:t>4. </a:t>
            </a:r>
            <a:r>
              <a:rPr lang="vi-VN" sz="3200" b="1" dirty="0"/>
              <a:t>Xử lý ngôn ngữ tự nhiên</a:t>
            </a:r>
            <a:endParaRPr lang="vi-VN" sz="3200" dirty="0"/>
          </a:p>
        </p:txBody>
      </p:sp>
    </p:spTree>
    <p:extLst>
      <p:ext uri="{BB962C8B-B14F-4D97-AF65-F5344CB8AC3E}">
        <p14:creationId xmlns:p14="http://schemas.microsoft.com/office/powerpoint/2010/main" val="4245130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0B04A54-6331-B3E0-EB2D-E14D92067652}"/>
              </a:ext>
            </a:extLst>
          </p:cNvPr>
          <p:cNvPicPr>
            <a:picLocks noChangeAspect="1"/>
          </p:cNvPicPr>
          <p:nvPr/>
        </p:nvPicPr>
        <p:blipFill>
          <a:blip r:embed="rId3"/>
          <a:stretch>
            <a:fillRect/>
          </a:stretch>
        </p:blipFill>
        <p:spPr>
          <a:xfrm>
            <a:off x="1186045" y="1899358"/>
            <a:ext cx="10399498" cy="3252460"/>
          </a:xfrm>
          <a:prstGeom prst="rect">
            <a:avLst/>
          </a:prstGeom>
        </p:spPr>
      </p:pic>
    </p:spTree>
    <p:extLst>
      <p:ext uri="{BB962C8B-B14F-4D97-AF65-F5344CB8AC3E}">
        <p14:creationId xmlns:p14="http://schemas.microsoft.com/office/powerpoint/2010/main" val="345873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7" name="Group 2056">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2058" name="Rectangle 2057">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9" name="Straight Connector 2058">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061" name="Rectangle 2060">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A239DAB-A8E2-A233-39AA-F66FC1481A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20" r="-1" b="-1"/>
          <a:stretch/>
        </p:blipFill>
        <p:spPr bwMode="auto">
          <a:xfrm>
            <a:off x="838200" y="704765"/>
            <a:ext cx="10628376" cy="544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337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B75195-DF5D-3E8B-0F56-B08705EDA8C3}"/>
              </a:ext>
            </a:extLst>
          </p:cNvPr>
          <p:cNvSpPr>
            <a:spLocks noGrp="1"/>
          </p:cNvSpPr>
          <p:nvPr>
            <p:ph type="title"/>
          </p:nvPr>
        </p:nvSpPr>
        <p:spPr>
          <a:xfrm>
            <a:off x="1043631" y="809898"/>
            <a:ext cx="9942716" cy="1554480"/>
          </a:xfrm>
        </p:spPr>
        <p:txBody>
          <a:bodyPr anchor="ctr">
            <a:normAutofit/>
          </a:bodyPr>
          <a:lstStyle/>
          <a:p>
            <a:r>
              <a:rPr lang="en-US" sz="4800" b="1" i="0">
                <a:effectLst/>
                <a:latin typeface="Arial" panose="020B0604020202020204" pitchFamily="34" charset="0"/>
                <a:cs typeface="Arial" panose="020B0604020202020204" pitchFamily="34" charset="0"/>
              </a:rPr>
              <a:t>Các loại ANN</a:t>
            </a:r>
            <a:endParaRPr lang="en-US" sz="480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E8C4A3D-71F4-A94F-D36E-57B128468C1B}"/>
              </a:ext>
            </a:extLst>
          </p:cNvPr>
          <p:cNvSpPr>
            <a:spLocks noGrp="1"/>
          </p:cNvSpPr>
          <p:nvPr>
            <p:ph idx="1"/>
          </p:nvPr>
        </p:nvSpPr>
        <p:spPr>
          <a:xfrm>
            <a:off x="1045028" y="3017522"/>
            <a:ext cx="9941319" cy="3124658"/>
          </a:xfrm>
        </p:spPr>
        <p:txBody>
          <a:bodyPr anchor="ctr">
            <a:normAutofit/>
          </a:bodyPr>
          <a:lstStyle/>
          <a:p>
            <a:r>
              <a:rPr lang="en-US" sz="2000" b="1" i="0">
                <a:effectLst/>
                <a:latin typeface="Arial" panose="020B0604020202020204" pitchFamily="34" charset="0"/>
                <a:cs typeface="Arial" panose="020B0604020202020204" pitchFamily="34" charset="0"/>
              </a:rPr>
              <a:t>Shallow Neural Networks (Mạng thần kinh nông)</a:t>
            </a:r>
          </a:p>
          <a:p>
            <a:pPr lvl="1"/>
            <a:r>
              <a:rPr lang="vi-VN" sz="2000">
                <a:latin typeface="Arial" panose="020B0604020202020204" pitchFamily="34" charset="0"/>
                <a:cs typeface="Arial" panose="020B0604020202020204" pitchFamily="34" charset="0"/>
              </a:rPr>
              <a:t>Mạng nơ ron nông là mạng nơ ron có ít lớp ẩn. Nó chỉ có một lớp ẩn.</a:t>
            </a:r>
            <a:endParaRPr lang="en-US"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Ưu điểm của mạng lưới thần kinh nông:</a:t>
            </a:r>
            <a:endParaRPr lang="en-US" sz="2000">
              <a:latin typeface="Arial" panose="020B0604020202020204" pitchFamily="34" charset="0"/>
              <a:cs typeface="Arial" panose="020B0604020202020204" pitchFamily="34" charset="0"/>
            </a:endParaRPr>
          </a:p>
          <a:p>
            <a:pPr lvl="2"/>
            <a:r>
              <a:rPr lang="vi-VN">
                <a:latin typeface="Arial" panose="020B0604020202020204" pitchFamily="34" charset="0"/>
                <a:cs typeface="Arial" panose="020B0604020202020204" pitchFamily="34" charset="0"/>
              </a:rPr>
              <a:t>Chúng dễ hiểu và dễ thực hiện.</a:t>
            </a:r>
            <a:endParaRPr lang="en-US">
              <a:latin typeface="Arial" panose="020B0604020202020204" pitchFamily="34" charset="0"/>
              <a:cs typeface="Arial" panose="020B0604020202020204" pitchFamily="34" charset="0"/>
            </a:endParaRPr>
          </a:p>
          <a:p>
            <a:pPr lvl="2"/>
            <a:r>
              <a:rPr lang="en-US">
                <a:latin typeface="Arial" panose="020B0604020202020204" pitchFamily="34" charset="0"/>
                <a:cs typeface="Arial" panose="020B0604020202020204" pitchFamily="34" charset="0"/>
              </a:rPr>
              <a:t>R</a:t>
            </a:r>
            <a:r>
              <a:rPr lang="vi-VN">
                <a:latin typeface="Arial" panose="020B0604020202020204" pitchFamily="34" charset="0"/>
                <a:cs typeface="Arial" panose="020B0604020202020204" pitchFamily="34" charset="0"/>
              </a:rPr>
              <a:t>ất dễ dàng để đào tạo và giải thích.</a:t>
            </a:r>
            <a:endParaRPr lang="en-US">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Nhược điểm của mạng lưới thần kinh nông:</a:t>
            </a:r>
            <a:endParaRPr lang="en-US" sz="2000">
              <a:latin typeface="Arial" panose="020B0604020202020204" pitchFamily="34" charset="0"/>
              <a:cs typeface="Arial" panose="020B0604020202020204" pitchFamily="34" charset="0"/>
            </a:endParaRPr>
          </a:p>
          <a:p>
            <a:pPr lvl="2"/>
            <a:r>
              <a:rPr lang="en-US">
                <a:latin typeface="Arial" panose="020B0604020202020204" pitchFamily="34" charset="0"/>
                <a:cs typeface="Arial" panose="020B0604020202020204" pitchFamily="34" charset="0"/>
              </a:rPr>
              <a:t>K</a:t>
            </a:r>
            <a:r>
              <a:rPr lang="vi-VN">
                <a:latin typeface="Arial" panose="020B0604020202020204" pitchFamily="34" charset="0"/>
                <a:cs typeface="Arial" panose="020B0604020202020204" pitchFamily="34" charset="0"/>
              </a:rPr>
              <a:t>hông giỏi học các mẫu phức tạp.</a:t>
            </a:r>
            <a:endParaRPr lang="en-US">
              <a:latin typeface="Arial" panose="020B0604020202020204" pitchFamily="34" charset="0"/>
              <a:cs typeface="Arial" panose="020B0604020202020204" pitchFamily="34" charset="0"/>
            </a:endParaRPr>
          </a:p>
          <a:p>
            <a:pPr lvl="2"/>
            <a:r>
              <a:rPr lang="en-US">
                <a:latin typeface="Arial" panose="020B0604020202020204" pitchFamily="34" charset="0"/>
                <a:cs typeface="Arial" panose="020B0604020202020204" pitchFamily="34" charset="0"/>
              </a:rPr>
              <a:t>K</a:t>
            </a:r>
            <a:r>
              <a:rPr lang="vi-VN">
                <a:latin typeface="Arial" panose="020B0604020202020204" pitchFamily="34" charset="0"/>
                <a:cs typeface="Arial" panose="020B0604020202020204" pitchFamily="34" charset="0"/>
              </a:rPr>
              <a:t>hông giỏi trong việc tìm hiểu các mối quan hệ phức tạp giữa các tính năng.</a:t>
            </a:r>
            <a:endParaRPr lang="en-US">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33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49BDB-CF6C-802E-1F28-5DFCFD7862AD}"/>
              </a:ext>
            </a:extLst>
          </p:cNvPr>
          <p:cNvSpPr>
            <a:spLocks noGrp="1"/>
          </p:cNvSpPr>
          <p:nvPr>
            <p:ph type="title"/>
          </p:nvPr>
        </p:nvSpPr>
        <p:spPr>
          <a:xfrm>
            <a:off x="1043631" y="809898"/>
            <a:ext cx="9942716" cy="1554480"/>
          </a:xfrm>
        </p:spPr>
        <p:txBody>
          <a:bodyPr anchor="ctr">
            <a:normAutofit/>
          </a:bodyPr>
          <a:lstStyle/>
          <a:p>
            <a:r>
              <a:rPr lang="en-US" sz="4800" b="1" i="0">
                <a:effectLst/>
                <a:latin typeface="Arial" panose="020B0604020202020204" pitchFamily="34" charset="0"/>
                <a:cs typeface="Arial" panose="020B0604020202020204" pitchFamily="34" charset="0"/>
              </a:rPr>
              <a:t>Các loại ANN</a:t>
            </a:r>
          </a:p>
        </p:txBody>
      </p:sp>
      <p:sp>
        <p:nvSpPr>
          <p:cNvPr id="3" name="Content Placeholder 2">
            <a:extLst>
              <a:ext uri="{FF2B5EF4-FFF2-40B4-BE49-F238E27FC236}">
                <a16:creationId xmlns:a16="http://schemas.microsoft.com/office/drawing/2014/main" id="{B40FE7A9-EB38-89AD-AB3B-765940871D81}"/>
              </a:ext>
            </a:extLst>
          </p:cNvPr>
          <p:cNvSpPr>
            <a:spLocks noGrp="1"/>
          </p:cNvSpPr>
          <p:nvPr>
            <p:ph idx="1"/>
          </p:nvPr>
        </p:nvSpPr>
        <p:spPr>
          <a:xfrm>
            <a:off x="1045028" y="3017522"/>
            <a:ext cx="9941319" cy="3124658"/>
          </a:xfrm>
        </p:spPr>
        <p:txBody>
          <a:bodyPr anchor="ctr">
            <a:normAutofit/>
          </a:bodyPr>
          <a:lstStyle/>
          <a:p>
            <a:r>
              <a:rPr lang="en-US" sz="2000" b="1" i="0">
                <a:effectLst/>
                <a:latin typeface="Arial" panose="020B0604020202020204" pitchFamily="34" charset="0"/>
                <a:cs typeface="Arial" panose="020B0604020202020204" pitchFamily="34" charset="0"/>
              </a:rPr>
              <a:t>Deep Neural Networks(Mạng thần kinh sâu)</a:t>
            </a:r>
          </a:p>
          <a:p>
            <a:pPr lvl="1"/>
            <a:r>
              <a:rPr lang="vi-VN" sz="2000">
                <a:latin typeface="Arial" panose="020B0604020202020204" pitchFamily="34" charset="0"/>
                <a:cs typeface="Arial" panose="020B0604020202020204" pitchFamily="34" charset="0"/>
              </a:rPr>
              <a:t>Mạng nơ-ron sâu là mạng nơ-ron có số lượng lớn các lớp ẩn.</a:t>
            </a:r>
            <a:endParaRPr lang="en-US"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Ưu điểm của Mạng lưới thần kinh sâu:</a:t>
            </a:r>
            <a:endParaRPr lang="en-US" sz="2000">
              <a:latin typeface="Arial" panose="020B0604020202020204" pitchFamily="34" charset="0"/>
              <a:cs typeface="Arial" panose="020B0604020202020204" pitchFamily="34" charset="0"/>
            </a:endParaRPr>
          </a:p>
          <a:p>
            <a:pPr lvl="2"/>
            <a:r>
              <a:rPr lang="en-US">
                <a:latin typeface="Arial" panose="020B0604020202020204" pitchFamily="34" charset="0"/>
                <a:cs typeface="Arial" panose="020B0604020202020204" pitchFamily="34" charset="0"/>
              </a:rPr>
              <a:t>G</a:t>
            </a:r>
            <a:r>
              <a:rPr lang="vi-VN">
                <a:latin typeface="Arial" panose="020B0604020202020204" pitchFamily="34" charset="0"/>
                <a:cs typeface="Arial" panose="020B0604020202020204" pitchFamily="34" charset="0"/>
              </a:rPr>
              <a:t>iỏi học các mẫu phức tạp.</a:t>
            </a:r>
            <a:endParaRPr lang="en-US">
              <a:latin typeface="Arial" panose="020B0604020202020204" pitchFamily="34" charset="0"/>
              <a:cs typeface="Arial" panose="020B0604020202020204" pitchFamily="34" charset="0"/>
            </a:endParaRPr>
          </a:p>
          <a:p>
            <a:pPr lvl="2"/>
            <a:r>
              <a:rPr lang="en-US">
                <a:latin typeface="Arial" panose="020B0604020202020204" pitchFamily="34" charset="0"/>
                <a:cs typeface="Arial" panose="020B0604020202020204" pitchFamily="34" charset="0"/>
              </a:rPr>
              <a:t>R</a:t>
            </a:r>
            <a:r>
              <a:rPr lang="vi-VN">
                <a:latin typeface="Arial" panose="020B0604020202020204" pitchFamily="34" charset="0"/>
                <a:cs typeface="Arial" panose="020B0604020202020204" pitchFamily="34" charset="0"/>
              </a:rPr>
              <a:t>ất giỏi trong việc tìm hiểu các mối quan hệ phức tạp giữa các tính năng.</a:t>
            </a:r>
            <a:endParaRPr lang="en-US">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Nhược điểm của Mạng lưới thần kinh sâu:</a:t>
            </a:r>
            <a:endParaRPr lang="en-US" sz="2000">
              <a:latin typeface="Arial" panose="020B0604020202020204" pitchFamily="34" charset="0"/>
              <a:cs typeface="Arial" panose="020B0604020202020204" pitchFamily="34" charset="0"/>
            </a:endParaRPr>
          </a:p>
          <a:p>
            <a:pPr lvl="2"/>
            <a:r>
              <a:rPr lang="vi-VN">
                <a:latin typeface="Arial" panose="020B0604020202020204" pitchFamily="34" charset="0"/>
                <a:cs typeface="Arial" panose="020B0604020202020204" pitchFamily="34" charset="0"/>
              </a:rPr>
              <a:t>Chúng rất khó hiểu và thực hiện.</a:t>
            </a:r>
            <a:endParaRPr lang="en-US">
              <a:latin typeface="Arial" panose="020B0604020202020204" pitchFamily="34" charset="0"/>
              <a:cs typeface="Arial" panose="020B0604020202020204" pitchFamily="34" charset="0"/>
            </a:endParaRPr>
          </a:p>
          <a:p>
            <a:pPr lvl="2"/>
            <a:r>
              <a:rPr lang="en-US">
                <a:latin typeface="Arial" panose="020B0604020202020204" pitchFamily="34" charset="0"/>
                <a:cs typeface="Arial" panose="020B0604020202020204" pitchFamily="34" charset="0"/>
              </a:rPr>
              <a:t>R</a:t>
            </a:r>
            <a:r>
              <a:rPr lang="vi-VN">
                <a:latin typeface="Arial" panose="020B0604020202020204" pitchFamily="34" charset="0"/>
                <a:cs typeface="Arial" panose="020B0604020202020204" pitchFamily="34" charset="0"/>
              </a:rPr>
              <a:t>ất khó để đào tạo và giải thích.</a:t>
            </a:r>
            <a:endParaRPr lang="en-US">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4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5" name="Rectangle 310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84D64E-0B34-699A-11A0-7EAF15B28679}"/>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5100" b="1" kern="1200">
                <a:solidFill>
                  <a:schemeClr val="tx1"/>
                </a:solidFill>
                <a:latin typeface="Arial" panose="020B0604020202020204" pitchFamily="34" charset="0"/>
                <a:cs typeface="Arial" panose="020B0604020202020204" pitchFamily="34" charset="0"/>
              </a:rPr>
              <a:t>Hàm kích hoạt là gì</a:t>
            </a:r>
            <a:r>
              <a:rPr lang="en-US" sz="5100" b="1" i="0" kern="1200">
                <a:solidFill>
                  <a:schemeClr val="tx1"/>
                </a:solidFill>
                <a:effectLst/>
                <a:latin typeface="Arial" panose="020B0604020202020204" pitchFamily="34" charset="0"/>
                <a:cs typeface="Arial" panose="020B0604020202020204" pitchFamily="34" charset="0"/>
              </a:rPr>
              <a:t> (Activation Function)?</a:t>
            </a:r>
          </a:p>
        </p:txBody>
      </p:sp>
      <p:sp>
        <p:nvSpPr>
          <p:cNvPr id="310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9E5D624-E00C-6403-FA85-699FFA1F698F}"/>
              </a:ext>
            </a:extLst>
          </p:cNvPr>
          <p:cNvPicPr>
            <a:picLocks noChangeAspect="1"/>
          </p:cNvPicPr>
          <p:nvPr/>
        </p:nvPicPr>
        <p:blipFill>
          <a:blip r:embed="rId2"/>
          <a:stretch>
            <a:fillRect/>
          </a:stretch>
        </p:blipFill>
        <p:spPr>
          <a:xfrm>
            <a:off x="1078601" y="2633472"/>
            <a:ext cx="10031750" cy="3586353"/>
          </a:xfrm>
          <a:prstGeom prst="rect">
            <a:avLst/>
          </a:prstGeom>
        </p:spPr>
      </p:pic>
    </p:spTree>
    <p:extLst>
      <p:ext uri="{BB962C8B-B14F-4D97-AF65-F5344CB8AC3E}">
        <p14:creationId xmlns:p14="http://schemas.microsoft.com/office/powerpoint/2010/main" val="18946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09CBE-B873-66E0-2AFB-0E8D7A86F6D6}"/>
              </a:ext>
            </a:extLst>
          </p:cNvPr>
          <p:cNvSpPr>
            <a:spLocks noGrp="1"/>
          </p:cNvSpPr>
          <p:nvPr>
            <p:ph type="title"/>
          </p:nvPr>
        </p:nvSpPr>
        <p:spPr>
          <a:xfrm>
            <a:off x="1057025" y="922644"/>
            <a:ext cx="5040285" cy="1169585"/>
          </a:xfrm>
        </p:spPr>
        <p:txBody>
          <a:bodyPr anchor="b">
            <a:normAutofit/>
          </a:bodyPr>
          <a:lstStyle/>
          <a:p>
            <a:r>
              <a:rPr lang="en-US" sz="3700" b="1" i="0">
                <a:effectLst/>
                <a:latin typeface="Helvetica Neue"/>
              </a:rPr>
              <a:t>What is Gradient Descent?</a:t>
            </a:r>
            <a:endParaRPr lang="en-US" sz="3700"/>
          </a:p>
        </p:txBody>
      </p:sp>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297BDF-7E9D-C8C3-36C2-639E7A9B8BBD}"/>
              </a:ext>
            </a:extLst>
          </p:cNvPr>
          <p:cNvSpPr>
            <a:spLocks noGrp="1"/>
          </p:cNvSpPr>
          <p:nvPr>
            <p:ph idx="1"/>
          </p:nvPr>
        </p:nvSpPr>
        <p:spPr>
          <a:xfrm>
            <a:off x="1055715" y="2508105"/>
            <a:ext cx="5040285" cy="3632493"/>
          </a:xfrm>
        </p:spPr>
        <p:txBody>
          <a:bodyPr anchor="ctr">
            <a:normAutofit/>
          </a:bodyPr>
          <a:lstStyle/>
          <a:p>
            <a:r>
              <a:rPr lang="vi-VN" sz="2000"/>
              <a:t>Gradient Descent là một thuật toán tối ưu hóa được sử dụng để tìm các giá trị của các tham số (hệ số) của hàm (f) để cực tiểu hóa hàm chi phí (chi phí).</a:t>
            </a:r>
            <a:endParaRPr lang="en-US" sz="2000"/>
          </a:p>
        </p:txBody>
      </p:sp>
      <p:pic>
        <p:nvPicPr>
          <p:cNvPr id="6" name="Picture 5">
            <a:extLst>
              <a:ext uri="{FF2B5EF4-FFF2-40B4-BE49-F238E27FC236}">
                <a16:creationId xmlns:a16="http://schemas.microsoft.com/office/drawing/2014/main" id="{C911DA77-065E-F119-EE71-627C1210BFCC}"/>
              </a:ext>
            </a:extLst>
          </p:cNvPr>
          <p:cNvPicPr>
            <a:picLocks noChangeAspect="1"/>
          </p:cNvPicPr>
          <p:nvPr/>
        </p:nvPicPr>
        <p:blipFill>
          <a:blip r:embed="rId2"/>
          <a:stretch>
            <a:fillRect/>
          </a:stretch>
        </p:blipFill>
        <p:spPr>
          <a:xfrm>
            <a:off x="7843180" y="774285"/>
            <a:ext cx="2596093" cy="2581173"/>
          </a:xfrm>
          <a:prstGeom prst="rect">
            <a:avLst/>
          </a:prstGeom>
        </p:spPr>
      </p:pic>
      <p:pic>
        <p:nvPicPr>
          <p:cNvPr id="5" name="Picture 4">
            <a:extLst>
              <a:ext uri="{FF2B5EF4-FFF2-40B4-BE49-F238E27FC236}">
                <a16:creationId xmlns:a16="http://schemas.microsoft.com/office/drawing/2014/main" id="{92BACAF9-B365-41A6-C356-7DB4393E00A3}"/>
              </a:ext>
            </a:extLst>
          </p:cNvPr>
          <p:cNvPicPr>
            <a:picLocks noChangeAspect="1"/>
          </p:cNvPicPr>
          <p:nvPr/>
        </p:nvPicPr>
        <p:blipFill>
          <a:blip r:embed="rId3"/>
          <a:stretch>
            <a:fillRect/>
          </a:stretch>
        </p:blipFill>
        <p:spPr>
          <a:xfrm>
            <a:off x="6946667" y="4015269"/>
            <a:ext cx="4389120" cy="1700783"/>
          </a:xfrm>
          <a:prstGeom prst="rect">
            <a:avLst/>
          </a:prstGeom>
        </p:spPr>
      </p:pic>
    </p:spTree>
    <p:extLst>
      <p:ext uri="{BB962C8B-B14F-4D97-AF65-F5344CB8AC3E}">
        <p14:creationId xmlns:p14="http://schemas.microsoft.com/office/powerpoint/2010/main" val="1816362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1A5E7E9-4EE9-6218-3BE3-F4D17B231498}"/>
              </a:ext>
            </a:extLst>
          </p:cNvPr>
          <p:cNvPicPr>
            <a:picLocks noChangeAspect="1"/>
          </p:cNvPicPr>
          <p:nvPr/>
        </p:nvPicPr>
        <p:blipFill>
          <a:blip r:embed="rId2"/>
          <a:stretch>
            <a:fillRect/>
          </a:stretch>
        </p:blipFill>
        <p:spPr>
          <a:xfrm>
            <a:off x="643467" y="1972953"/>
            <a:ext cx="5294716" cy="2912092"/>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63D4EC7-299C-72CF-B281-F8F64EE87DB5}"/>
              </a:ext>
            </a:extLst>
          </p:cNvPr>
          <p:cNvPicPr>
            <a:picLocks noChangeAspect="1"/>
          </p:cNvPicPr>
          <p:nvPr/>
        </p:nvPicPr>
        <p:blipFill>
          <a:blip r:embed="rId3"/>
          <a:stretch>
            <a:fillRect/>
          </a:stretch>
        </p:blipFill>
        <p:spPr>
          <a:xfrm>
            <a:off x="6253817" y="1840586"/>
            <a:ext cx="5294715" cy="3176828"/>
          </a:xfrm>
          <a:prstGeom prst="rect">
            <a:avLst/>
          </a:prstGeom>
        </p:spPr>
      </p:pic>
    </p:spTree>
    <p:extLst>
      <p:ext uri="{BB962C8B-B14F-4D97-AF65-F5344CB8AC3E}">
        <p14:creationId xmlns:p14="http://schemas.microsoft.com/office/powerpoint/2010/main" val="2446604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TotalTime>
  <Words>1544</Words>
  <Application>Microsoft Office PowerPoint</Application>
  <PresentationFormat>Widescreen</PresentationFormat>
  <Paragraphs>104</Paragraphs>
  <Slides>29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Helvetica Neue</vt:lpstr>
      <vt:lpstr>Times New Roman</vt:lpstr>
      <vt:lpstr>Office Theme</vt:lpstr>
      <vt:lpstr>BÁO CÁO</vt:lpstr>
      <vt:lpstr>Mạng nơ-ron nhân tạo là gì ?</vt:lpstr>
      <vt:lpstr>PowerPoint Presentation</vt:lpstr>
      <vt:lpstr>PowerPoint Presentation</vt:lpstr>
      <vt:lpstr>Các loại ANN</vt:lpstr>
      <vt:lpstr>Các loại ANN</vt:lpstr>
      <vt:lpstr>Hàm kích hoạt là gì (Activation Function)?</vt:lpstr>
      <vt:lpstr>What is Gradient Descent?</vt:lpstr>
      <vt:lpstr>PowerPoint Presentation</vt:lpstr>
      <vt:lpstr>Back Propagation là gì?</vt:lpstr>
      <vt:lpstr>PowerPoint Presentation</vt:lpstr>
      <vt:lpstr>Trình tối ưu hóa trong Deep Learning là gì?</vt:lpstr>
      <vt:lpstr>PowerPoint Presentation</vt:lpstr>
      <vt:lpstr>Bài toán XOR với neural network</vt:lpstr>
      <vt:lpstr>Feedforward</vt:lpstr>
      <vt:lpstr>Loss function</vt:lpstr>
      <vt:lpstr>Gradient descent</vt:lpstr>
      <vt:lpstr>Tính đạo hàm L với W(2) ,b (2)</vt:lpstr>
      <vt:lpstr>PowerPoint Presentation</vt:lpstr>
      <vt:lpstr>PowerPoint Presentation</vt:lpstr>
      <vt:lpstr>PowerPoint Presentation</vt:lpstr>
      <vt:lpstr>Mô hình tổng quát</vt:lpstr>
      <vt:lpstr>PowerPoint Presentation</vt:lpstr>
      <vt:lpstr>PowerPoint Presentation</vt:lpstr>
      <vt:lpstr>Python code</vt:lpstr>
      <vt:lpstr>Python code</vt:lpstr>
      <vt:lpstr>ƯU ĐIỂM</vt:lpstr>
      <vt:lpstr>NHƯỢC ĐIỂM</vt:lpstr>
      <vt:lpstr>Khi nào nên sử dụng?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to Deep Learning with Keras and TensorFlow</dc:title>
  <dc:creator>Nguyen Thuan</dc:creator>
  <cp:lastModifiedBy>Nguyen Thuan</cp:lastModifiedBy>
  <cp:revision>1</cp:revision>
  <dcterms:created xsi:type="dcterms:W3CDTF">2023-04-09T08:59:48Z</dcterms:created>
  <dcterms:modified xsi:type="dcterms:W3CDTF">2023-05-16T14:22:39Z</dcterms:modified>
</cp:coreProperties>
</file>